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18324500" cx="374634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534">
          <p15:clr>
            <a:srgbClr val="000000"/>
          </p15:clr>
        </p15:guide>
        <p15:guide id="2" pos="11733">
          <p15:clr>
            <a:srgbClr val="000000"/>
          </p15:clr>
        </p15:guide>
        <p15:guide id="3" pos="634">
          <p15:clr>
            <a:srgbClr val="000000"/>
          </p15:clr>
        </p15:guide>
        <p15:guide id="4" pos="22804">
          <p15:clr>
            <a:srgbClr val="000000"/>
          </p15:clr>
        </p15:guide>
        <p15:guide id="5" pos="8637">
          <p15:clr>
            <a:srgbClr val="000000"/>
          </p15:clr>
        </p15:guide>
        <p15:guide id="6" pos="16212">
          <p15:clr>
            <a:srgbClr val="000000"/>
          </p15:clr>
        </p15:guide>
        <p15:guide id="7" pos="14980">
          <p15:clr>
            <a:srgbClr val="000000"/>
          </p15:clr>
        </p15:guide>
        <p15:guide id="8" pos="20054">
          <p15:clr>
            <a:srgbClr val="000000"/>
          </p15:clr>
        </p15:guide>
        <p15:guide id="9" pos="3631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8" roundtripDataSignature="AMtx7mhzroHtRqi77bPJZ0q+Hc06plHII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534" orient="horz"/>
        <p:guide pos="11733"/>
        <p:guide pos="634"/>
        <p:guide pos="22804"/>
        <p:guide pos="8637"/>
        <p:guide pos="16212"/>
        <p:guide pos="14980"/>
        <p:guide pos="20054"/>
        <p:guide pos="363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-57150" y="696913"/>
            <a:ext cx="71247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:notes"/>
          <p:cNvSpPr/>
          <p:nvPr>
            <p:ph idx="2" type="sldImg"/>
          </p:nvPr>
        </p:nvSpPr>
        <p:spPr>
          <a:xfrm>
            <a:off x="-57150" y="696913"/>
            <a:ext cx="71247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3" name="Google Shape;113;p2:notes"/>
          <p:cNvSpPr txBox="1"/>
          <p:nvPr>
            <p:ph idx="1" type="body"/>
          </p:nvPr>
        </p:nvSpPr>
        <p:spPr>
          <a:xfrm>
            <a:off x="701025" y="4415775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idx="10" type="dt"/>
          </p:nvPr>
        </p:nvSpPr>
        <p:spPr>
          <a:xfrm>
            <a:off x="2809875" y="16695737"/>
            <a:ext cx="7804150" cy="12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1" type="ftr"/>
          </p:nvPr>
        </p:nvSpPr>
        <p:spPr>
          <a:xfrm>
            <a:off x="12800012" y="16695737"/>
            <a:ext cx="11863387" cy="12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4"/>
          <p:cNvSpPr txBox="1"/>
          <p:nvPr>
            <p:ph idx="12" type="sldNum"/>
          </p:nvPr>
        </p:nvSpPr>
        <p:spPr>
          <a:xfrm>
            <a:off x="26849387" y="16695737"/>
            <a:ext cx="7804150" cy="12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2959607" y="11775376"/>
            <a:ext cx="31843349" cy="3639098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227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>
            <a:off x="2959607" y="7766887"/>
            <a:ext cx="31843349" cy="4008488"/>
          </a:xfrm>
          <a:prstGeom prst="rect">
            <a:avLst/>
          </a:prstGeom>
          <a:noFill/>
          <a:ln>
            <a:noFill/>
          </a:ln>
        </p:spPr>
        <p:txBody>
          <a:bodyPr anchorCtr="0" anchor="b" bIns="239775" lIns="479550" spcFirstLastPara="1" rIns="479550" wrap="square" tIns="2397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23"/>
              </a:spcBef>
              <a:spcAft>
                <a:spcPts val="0"/>
              </a:spcAft>
              <a:buClr>
                <a:schemeClr val="dk1"/>
              </a:buClr>
              <a:buSzPts val="1113"/>
              <a:buFont typeface="Times New Roman"/>
              <a:buNone/>
              <a:defRPr sz="1113"/>
            </a:lvl1pPr>
            <a:lvl2pPr indent="-228600" lvl="1" marL="9144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2"/>
              <a:buFont typeface="Times New Roman"/>
              <a:buNone/>
              <a:defRPr sz="1002"/>
            </a:lvl2pPr>
            <a:lvl3pPr indent="-228600" lvl="2" marL="1371600" algn="l">
              <a:lnSpc>
                <a:spcPct val="100000"/>
              </a:lnSpc>
              <a:spcBef>
                <a:spcPts val="178"/>
              </a:spcBef>
              <a:spcAft>
                <a:spcPts val="0"/>
              </a:spcAft>
              <a:buClr>
                <a:schemeClr val="dk1"/>
              </a:buClr>
              <a:buSzPts val="891"/>
              <a:buFont typeface="Times New Roman"/>
              <a:buNone/>
              <a:defRPr sz="891"/>
            </a:lvl3pPr>
            <a:lvl4pPr indent="-228600" lvl="3" marL="1828800" algn="l">
              <a:lnSpc>
                <a:spcPct val="100000"/>
              </a:lnSpc>
              <a:spcBef>
                <a:spcPts val="156"/>
              </a:spcBef>
              <a:spcAft>
                <a:spcPts val="0"/>
              </a:spcAft>
              <a:buClr>
                <a:schemeClr val="dk1"/>
              </a:buClr>
              <a:buSzPts val="779"/>
              <a:buFont typeface="Times New Roman"/>
              <a:buNone/>
              <a:defRPr sz="779"/>
            </a:lvl4pPr>
            <a:lvl5pPr indent="-228600" lvl="4" marL="2286000" algn="l">
              <a:lnSpc>
                <a:spcPct val="100000"/>
              </a:lnSpc>
              <a:spcBef>
                <a:spcPts val="156"/>
              </a:spcBef>
              <a:spcAft>
                <a:spcPts val="0"/>
              </a:spcAft>
              <a:buClr>
                <a:schemeClr val="dk1"/>
              </a:buClr>
              <a:buSzPts val="779"/>
              <a:buFont typeface="Times New Roman"/>
              <a:buNone/>
              <a:defRPr sz="779"/>
            </a:lvl5pPr>
            <a:lvl6pPr indent="-228600" lvl="5" marL="2743200" algn="l">
              <a:lnSpc>
                <a:spcPct val="100000"/>
              </a:lnSpc>
              <a:spcBef>
                <a:spcPts val="156"/>
              </a:spcBef>
              <a:spcAft>
                <a:spcPts val="0"/>
              </a:spcAft>
              <a:buClr>
                <a:schemeClr val="dk1"/>
              </a:buClr>
              <a:buSzPts val="779"/>
              <a:buFont typeface="Times New Roman"/>
              <a:buNone/>
              <a:defRPr sz="779"/>
            </a:lvl6pPr>
            <a:lvl7pPr indent="-228600" lvl="6" marL="3200400" algn="l">
              <a:lnSpc>
                <a:spcPct val="100000"/>
              </a:lnSpc>
              <a:spcBef>
                <a:spcPts val="156"/>
              </a:spcBef>
              <a:spcAft>
                <a:spcPts val="0"/>
              </a:spcAft>
              <a:buClr>
                <a:schemeClr val="dk1"/>
              </a:buClr>
              <a:buSzPts val="779"/>
              <a:buFont typeface="Times New Roman"/>
              <a:buNone/>
              <a:defRPr sz="779"/>
            </a:lvl7pPr>
            <a:lvl8pPr indent="-228600" lvl="7" marL="3657600" algn="l">
              <a:lnSpc>
                <a:spcPct val="100000"/>
              </a:lnSpc>
              <a:spcBef>
                <a:spcPts val="156"/>
              </a:spcBef>
              <a:spcAft>
                <a:spcPts val="0"/>
              </a:spcAft>
              <a:buClr>
                <a:schemeClr val="dk1"/>
              </a:buClr>
              <a:buSzPts val="779"/>
              <a:buFont typeface="Times New Roman"/>
              <a:buNone/>
              <a:defRPr sz="779"/>
            </a:lvl8pPr>
            <a:lvl9pPr indent="-228600" lvl="8" marL="4114800" algn="l">
              <a:lnSpc>
                <a:spcPct val="100000"/>
              </a:lnSpc>
              <a:spcBef>
                <a:spcPts val="156"/>
              </a:spcBef>
              <a:spcAft>
                <a:spcPts val="0"/>
              </a:spcAft>
              <a:buClr>
                <a:schemeClr val="dk1"/>
              </a:buClr>
              <a:buSzPts val="779"/>
              <a:buFont typeface="Times New Roman"/>
              <a:buNone/>
              <a:defRPr sz="779"/>
            </a:lvl9pPr>
          </a:lstStyle>
          <a:p/>
        </p:txBody>
      </p:sp>
      <p:sp>
        <p:nvSpPr>
          <p:cNvPr id="71" name="Google Shape;71;p13"/>
          <p:cNvSpPr txBox="1"/>
          <p:nvPr>
            <p:ph idx="10" type="dt"/>
          </p:nvPr>
        </p:nvSpPr>
        <p:spPr>
          <a:xfrm>
            <a:off x="2809875" y="16695737"/>
            <a:ext cx="7804150" cy="12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1" type="ftr"/>
          </p:nvPr>
        </p:nvSpPr>
        <p:spPr>
          <a:xfrm>
            <a:off x="12800012" y="16695737"/>
            <a:ext cx="11863387" cy="12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26849387" y="16695737"/>
            <a:ext cx="7804150" cy="12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ctrTitle"/>
          </p:nvPr>
        </p:nvSpPr>
        <p:spPr>
          <a:xfrm>
            <a:off x="2810033" y="5692831"/>
            <a:ext cx="31843349" cy="3927186"/>
          </a:xfrm>
          <a:prstGeom prst="rect">
            <a:avLst/>
          </a:prstGeom>
          <a:noFill/>
          <a:ln>
            <a:noFill/>
          </a:ln>
        </p:spPr>
        <p:txBody>
          <a:bodyPr anchorCtr="0" anchor="ctr" bIns="239775" lIns="479550" spcFirstLastPara="1" rIns="479550" wrap="square" tIns="2397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" type="subTitle"/>
          </p:nvPr>
        </p:nvSpPr>
        <p:spPr>
          <a:xfrm>
            <a:off x="5620064" y="10383539"/>
            <a:ext cx="26223286" cy="4683638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lvl="0" algn="ctr">
              <a:lnSpc>
                <a:spcPct val="100000"/>
              </a:lnSpc>
              <a:spcBef>
                <a:spcPts val="1860"/>
              </a:spcBef>
              <a:spcAft>
                <a:spcPts val="0"/>
              </a:spcAft>
              <a:buClr>
                <a:schemeClr val="dk1"/>
              </a:buClr>
              <a:buSzPts val="9300"/>
              <a:buFont typeface="Times New Roman"/>
              <a:buNone/>
              <a:defRPr/>
            </a:lvl1pPr>
            <a:lvl2pPr lvl="1" algn="ctr">
              <a:lnSpc>
                <a:spcPct val="100000"/>
              </a:lnSpc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/>
            </a:lvl2pPr>
            <a:lvl3pPr lvl="2" algn="ctr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7000"/>
              <a:buFont typeface="Times New Roman"/>
              <a:buNone/>
              <a:defRPr/>
            </a:lvl3pPr>
            <a:lvl4pPr lvl="3" algn="ctr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Times New Roman"/>
              <a:buNone/>
              <a:defRPr/>
            </a:lvl4pPr>
            <a:lvl5pPr lvl="4" algn="ctr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Times New Roman"/>
              <a:buNone/>
              <a:defRPr/>
            </a:lvl5pPr>
            <a:lvl6pPr lvl="5" algn="ctr">
              <a:lnSpc>
                <a:spcPct val="10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5845"/>
              <a:buFont typeface="Times New Roman"/>
              <a:buNone/>
              <a:defRPr/>
            </a:lvl6pPr>
            <a:lvl7pPr lvl="6" algn="ctr">
              <a:lnSpc>
                <a:spcPct val="10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5845"/>
              <a:buFont typeface="Times New Roman"/>
              <a:buNone/>
              <a:defRPr/>
            </a:lvl7pPr>
            <a:lvl8pPr lvl="7" algn="ctr">
              <a:lnSpc>
                <a:spcPct val="10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5845"/>
              <a:buFont typeface="Times New Roman"/>
              <a:buNone/>
              <a:defRPr/>
            </a:lvl8pPr>
            <a:lvl9pPr lvl="8" algn="ctr">
              <a:lnSpc>
                <a:spcPct val="10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5845"/>
              <a:buFont typeface="Times New Roman"/>
              <a:buNone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0" type="dt"/>
          </p:nvPr>
        </p:nvSpPr>
        <p:spPr>
          <a:xfrm>
            <a:off x="2809875" y="16695737"/>
            <a:ext cx="7804150" cy="12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12800012" y="16695737"/>
            <a:ext cx="11863387" cy="12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26849387" y="16695737"/>
            <a:ext cx="7804150" cy="12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/>
          <p:nvPr>
            <p:ph type="title"/>
          </p:nvPr>
        </p:nvSpPr>
        <p:spPr>
          <a:xfrm>
            <a:off x="2809875" y="1628775"/>
            <a:ext cx="31843662" cy="3054350"/>
          </a:xfrm>
          <a:prstGeom prst="rect">
            <a:avLst/>
          </a:prstGeom>
          <a:noFill/>
          <a:ln>
            <a:noFill/>
          </a:ln>
        </p:spPr>
        <p:txBody>
          <a:bodyPr anchorCtr="0" anchor="ctr" bIns="239775" lIns="479550" spcFirstLastPara="1" rIns="479550" wrap="square" tIns="2397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5"/>
          <p:cNvSpPr txBox="1"/>
          <p:nvPr>
            <p:ph idx="1" type="body"/>
          </p:nvPr>
        </p:nvSpPr>
        <p:spPr>
          <a:xfrm>
            <a:off x="2809875" y="5292725"/>
            <a:ext cx="31843662" cy="10995025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8" name="Google Shape;18;p5"/>
          <p:cNvSpPr txBox="1"/>
          <p:nvPr>
            <p:ph idx="10" type="dt"/>
          </p:nvPr>
        </p:nvSpPr>
        <p:spPr>
          <a:xfrm>
            <a:off x="2809875" y="16695737"/>
            <a:ext cx="7804150" cy="12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1" type="ftr"/>
          </p:nvPr>
        </p:nvSpPr>
        <p:spPr>
          <a:xfrm>
            <a:off x="12800012" y="16695737"/>
            <a:ext cx="11863387" cy="12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2" type="sldNum"/>
          </p:nvPr>
        </p:nvSpPr>
        <p:spPr>
          <a:xfrm>
            <a:off x="26849387" y="16695737"/>
            <a:ext cx="7804150" cy="12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/>
          <p:nvPr>
            <p:ph type="title"/>
          </p:nvPr>
        </p:nvSpPr>
        <p:spPr>
          <a:xfrm rot="5400000">
            <a:off x="23343223" y="4978299"/>
            <a:ext cx="14659787" cy="7960531"/>
          </a:xfrm>
          <a:prstGeom prst="rect">
            <a:avLst/>
          </a:prstGeom>
          <a:noFill/>
          <a:ln>
            <a:noFill/>
          </a:ln>
        </p:spPr>
        <p:txBody>
          <a:bodyPr anchorCtr="0" anchor="ctr" bIns="239775" lIns="479550" spcFirstLastPara="1" rIns="479550" wrap="square" tIns="2397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6"/>
          <p:cNvSpPr txBox="1"/>
          <p:nvPr>
            <p:ph idx="1" type="body"/>
          </p:nvPr>
        </p:nvSpPr>
        <p:spPr>
          <a:xfrm rot="5400000">
            <a:off x="7362699" y="-2923996"/>
            <a:ext cx="14659787" cy="23765120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4" name="Google Shape;24;p6"/>
          <p:cNvSpPr txBox="1"/>
          <p:nvPr>
            <p:ph idx="10" type="dt"/>
          </p:nvPr>
        </p:nvSpPr>
        <p:spPr>
          <a:xfrm>
            <a:off x="2809875" y="16695737"/>
            <a:ext cx="7804150" cy="12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1" type="ftr"/>
          </p:nvPr>
        </p:nvSpPr>
        <p:spPr>
          <a:xfrm>
            <a:off x="12800012" y="16695737"/>
            <a:ext cx="11863387" cy="12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6"/>
          <p:cNvSpPr txBox="1"/>
          <p:nvPr>
            <p:ph idx="12" type="sldNum"/>
          </p:nvPr>
        </p:nvSpPr>
        <p:spPr>
          <a:xfrm>
            <a:off x="26849387" y="16695737"/>
            <a:ext cx="7804150" cy="12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/>
          <p:nvPr>
            <p:ph type="title"/>
          </p:nvPr>
        </p:nvSpPr>
        <p:spPr>
          <a:xfrm>
            <a:off x="2809875" y="1628775"/>
            <a:ext cx="31843662" cy="3054350"/>
          </a:xfrm>
          <a:prstGeom prst="rect">
            <a:avLst/>
          </a:prstGeom>
          <a:noFill/>
          <a:ln>
            <a:noFill/>
          </a:ln>
        </p:spPr>
        <p:txBody>
          <a:bodyPr anchorCtr="0" anchor="ctr" bIns="239775" lIns="479550" spcFirstLastPara="1" rIns="479550" wrap="square" tIns="2397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7"/>
          <p:cNvSpPr txBox="1"/>
          <p:nvPr>
            <p:ph idx="1" type="body"/>
          </p:nvPr>
        </p:nvSpPr>
        <p:spPr>
          <a:xfrm rot="5400000">
            <a:off x="13234194" y="-5131593"/>
            <a:ext cx="10995025" cy="31843662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30" name="Google Shape;30;p7"/>
          <p:cNvSpPr txBox="1"/>
          <p:nvPr>
            <p:ph idx="10" type="dt"/>
          </p:nvPr>
        </p:nvSpPr>
        <p:spPr>
          <a:xfrm>
            <a:off x="2809875" y="16695737"/>
            <a:ext cx="7804150" cy="12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1" type="ftr"/>
          </p:nvPr>
        </p:nvSpPr>
        <p:spPr>
          <a:xfrm>
            <a:off x="12800012" y="16695737"/>
            <a:ext cx="11863387" cy="12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26849387" y="16695737"/>
            <a:ext cx="7804150" cy="12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7342619" y="12826984"/>
            <a:ext cx="22479028" cy="1514671"/>
          </a:xfrm>
          <a:prstGeom prst="rect">
            <a:avLst/>
          </a:prstGeom>
          <a:noFill/>
          <a:ln>
            <a:noFill/>
          </a:ln>
        </p:spPr>
        <p:txBody>
          <a:bodyPr anchorCtr="0" anchor="b" bIns="239775" lIns="479550" spcFirstLastPara="1" rIns="479550" wrap="square" tIns="239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11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/>
          <p:nvPr>
            <p:ph idx="2" type="pic"/>
          </p:nvPr>
        </p:nvSpPr>
        <p:spPr>
          <a:xfrm>
            <a:off x="7342619" y="1637507"/>
            <a:ext cx="22479028" cy="10994177"/>
          </a:xfrm>
          <a:prstGeom prst="rect">
            <a:avLst/>
          </a:prstGeom>
          <a:noFill/>
          <a:ln>
            <a:noFill/>
          </a:ln>
        </p:spPr>
      </p:sp>
      <p:sp>
        <p:nvSpPr>
          <p:cNvPr id="36" name="Google Shape;36;p8"/>
          <p:cNvSpPr txBox="1"/>
          <p:nvPr>
            <p:ph idx="1" type="body"/>
          </p:nvPr>
        </p:nvSpPr>
        <p:spPr>
          <a:xfrm>
            <a:off x="7342619" y="14341655"/>
            <a:ext cx="22479028" cy="2150056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56"/>
              </a:spcBef>
              <a:spcAft>
                <a:spcPts val="0"/>
              </a:spcAft>
              <a:buClr>
                <a:schemeClr val="dk1"/>
              </a:buClr>
              <a:buSzPts val="779"/>
              <a:buFont typeface="Times New Roman"/>
              <a:buNone/>
              <a:defRPr sz="779"/>
            </a:lvl1pPr>
            <a:lvl2pPr indent="-228600" lvl="1" marL="914400" algn="l">
              <a:lnSpc>
                <a:spcPct val="100000"/>
              </a:lnSpc>
              <a:spcBef>
                <a:spcPts val="134"/>
              </a:spcBef>
              <a:spcAft>
                <a:spcPts val="0"/>
              </a:spcAft>
              <a:buClr>
                <a:schemeClr val="dk1"/>
              </a:buClr>
              <a:buSzPts val="668"/>
              <a:buFont typeface="Times New Roman"/>
              <a:buNone/>
              <a:defRPr sz="668"/>
            </a:lvl2pPr>
            <a:lvl3pPr indent="-228600" lvl="2" marL="1371600" algn="l">
              <a:lnSpc>
                <a:spcPct val="100000"/>
              </a:lnSpc>
              <a:spcBef>
                <a:spcPts val="111"/>
              </a:spcBef>
              <a:spcAft>
                <a:spcPts val="0"/>
              </a:spcAft>
              <a:buClr>
                <a:schemeClr val="dk1"/>
              </a:buClr>
              <a:buSzPts val="557"/>
              <a:buFont typeface="Times New Roman"/>
              <a:buNone/>
              <a:defRPr sz="557"/>
            </a:lvl3pPr>
            <a:lvl4pPr indent="-2286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1"/>
              <a:buFont typeface="Times New Roman"/>
              <a:buNone/>
              <a:defRPr sz="501"/>
            </a:lvl4pPr>
            <a:lvl5pPr indent="-2286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1"/>
              <a:buFont typeface="Times New Roman"/>
              <a:buNone/>
              <a:defRPr sz="501"/>
            </a:lvl5pPr>
            <a:lvl6pPr indent="-2286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1"/>
              <a:buFont typeface="Times New Roman"/>
              <a:buNone/>
              <a:defRPr sz="501"/>
            </a:lvl6pPr>
            <a:lvl7pPr indent="-2286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1"/>
              <a:buFont typeface="Times New Roman"/>
              <a:buNone/>
              <a:defRPr sz="501"/>
            </a:lvl7pPr>
            <a:lvl8pPr indent="-2286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1"/>
              <a:buFont typeface="Times New Roman"/>
              <a:buNone/>
              <a:defRPr sz="501"/>
            </a:lvl8pPr>
            <a:lvl9pPr indent="-2286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1"/>
              <a:buFont typeface="Times New Roman"/>
              <a:buNone/>
              <a:defRPr sz="501"/>
            </a:lvl9pPr>
          </a:lstStyle>
          <a:p/>
        </p:txBody>
      </p:sp>
      <p:sp>
        <p:nvSpPr>
          <p:cNvPr id="37" name="Google Shape;37;p8"/>
          <p:cNvSpPr txBox="1"/>
          <p:nvPr>
            <p:ph idx="10" type="dt"/>
          </p:nvPr>
        </p:nvSpPr>
        <p:spPr>
          <a:xfrm>
            <a:off x="2809875" y="16695737"/>
            <a:ext cx="7804150" cy="12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1" type="ftr"/>
          </p:nvPr>
        </p:nvSpPr>
        <p:spPr>
          <a:xfrm>
            <a:off x="12800012" y="16695737"/>
            <a:ext cx="11863387" cy="12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8"/>
          <p:cNvSpPr txBox="1"/>
          <p:nvPr>
            <p:ph idx="12" type="sldNum"/>
          </p:nvPr>
        </p:nvSpPr>
        <p:spPr>
          <a:xfrm>
            <a:off x="26849387" y="16695737"/>
            <a:ext cx="7804150" cy="12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/>
          <p:nvPr>
            <p:ph type="title"/>
          </p:nvPr>
        </p:nvSpPr>
        <p:spPr>
          <a:xfrm>
            <a:off x="1873356" y="729942"/>
            <a:ext cx="12325153" cy="3104457"/>
          </a:xfrm>
          <a:prstGeom prst="rect">
            <a:avLst/>
          </a:prstGeom>
          <a:noFill/>
          <a:ln>
            <a:noFill/>
          </a:ln>
        </p:spPr>
        <p:txBody>
          <a:bodyPr anchorCtr="0" anchor="b" bIns="239775" lIns="479550" spcFirstLastPara="1" rIns="479550" wrap="square" tIns="239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11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" type="body"/>
          </p:nvPr>
        </p:nvSpPr>
        <p:spPr>
          <a:xfrm>
            <a:off x="14647232" y="729941"/>
            <a:ext cx="20942829" cy="15638933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indent="-341693" lvl="0" marL="457200" algn="l">
              <a:lnSpc>
                <a:spcPct val="100000"/>
              </a:lnSpc>
              <a:spcBef>
                <a:spcPts val="356"/>
              </a:spcBef>
              <a:spcAft>
                <a:spcPts val="0"/>
              </a:spcAft>
              <a:buClr>
                <a:schemeClr val="dk1"/>
              </a:buClr>
              <a:buSzPts val="1781"/>
              <a:buFont typeface="Times New Roman"/>
              <a:buChar char="•"/>
              <a:defRPr sz="1781"/>
            </a:lvl1pPr>
            <a:lvl2pPr indent="-327596" lvl="1" marL="914400" algn="l">
              <a:lnSpc>
                <a:spcPct val="100000"/>
              </a:lnSpc>
              <a:spcBef>
                <a:spcPts val="312"/>
              </a:spcBef>
              <a:spcAft>
                <a:spcPts val="0"/>
              </a:spcAft>
              <a:buClr>
                <a:schemeClr val="dk1"/>
              </a:buClr>
              <a:buSzPts val="1559"/>
              <a:buFont typeface="Times New Roman"/>
              <a:buChar char="–"/>
              <a:defRPr sz="1559"/>
            </a:lvl2pPr>
            <a:lvl3pPr indent="-313436" lvl="2" marL="1371600" algn="l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6"/>
              <a:buFont typeface="Times New Roman"/>
              <a:buChar char="•"/>
              <a:defRPr sz="1336"/>
            </a:lvl3pPr>
            <a:lvl4pPr indent="-299275" lvl="3" marL="1828800" algn="l">
              <a:lnSpc>
                <a:spcPct val="100000"/>
              </a:lnSpc>
              <a:spcBef>
                <a:spcPts val="223"/>
              </a:spcBef>
              <a:spcAft>
                <a:spcPts val="0"/>
              </a:spcAft>
              <a:buClr>
                <a:schemeClr val="dk1"/>
              </a:buClr>
              <a:buSzPts val="1113"/>
              <a:buFont typeface="Times New Roman"/>
              <a:buChar char="–"/>
              <a:defRPr sz="1113"/>
            </a:lvl4pPr>
            <a:lvl5pPr indent="-299275" lvl="4" marL="2286000" algn="l">
              <a:lnSpc>
                <a:spcPct val="100000"/>
              </a:lnSpc>
              <a:spcBef>
                <a:spcPts val="223"/>
              </a:spcBef>
              <a:spcAft>
                <a:spcPts val="0"/>
              </a:spcAft>
              <a:buClr>
                <a:schemeClr val="dk1"/>
              </a:buClr>
              <a:buSzPts val="1113"/>
              <a:buFont typeface="Times New Roman"/>
              <a:buChar char="»"/>
              <a:defRPr sz="1113"/>
            </a:lvl5pPr>
            <a:lvl6pPr indent="-299275" lvl="5" marL="2743200" algn="l">
              <a:lnSpc>
                <a:spcPct val="100000"/>
              </a:lnSpc>
              <a:spcBef>
                <a:spcPts val="223"/>
              </a:spcBef>
              <a:spcAft>
                <a:spcPts val="0"/>
              </a:spcAft>
              <a:buClr>
                <a:schemeClr val="dk1"/>
              </a:buClr>
              <a:buSzPts val="1113"/>
              <a:buFont typeface="Times New Roman"/>
              <a:buChar char="»"/>
              <a:defRPr sz="1113"/>
            </a:lvl6pPr>
            <a:lvl7pPr indent="-299275" lvl="6" marL="3200400" algn="l">
              <a:lnSpc>
                <a:spcPct val="100000"/>
              </a:lnSpc>
              <a:spcBef>
                <a:spcPts val="223"/>
              </a:spcBef>
              <a:spcAft>
                <a:spcPts val="0"/>
              </a:spcAft>
              <a:buClr>
                <a:schemeClr val="dk1"/>
              </a:buClr>
              <a:buSzPts val="1113"/>
              <a:buFont typeface="Times New Roman"/>
              <a:buChar char="»"/>
              <a:defRPr sz="1113"/>
            </a:lvl7pPr>
            <a:lvl8pPr indent="-299275" lvl="7" marL="3657600" algn="l">
              <a:lnSpc>
                <a:spcPct val="100000"/>
              </a:lnSpc>
              <a:spcBef>
                <a:spcPts val="223"/>
              </a:spcBef>
              <a:spcAft>
                <a:spcPts val="0"/>
              </a:spcAft>
              <a:buClr>
                <a:schemeClr val="dk1"/>
              </a:buClr>
              <a:buSzPts val="1113"/>
              <a:buFont typeface="Times New Roman"/>
              <a:buChar char="»"/>
              <a:defRPr sz="1113"/>
            </a:lvl8pPr>
            <a:lvl9pPr indent="-299275" lvl="8" marL="4114800" algn="l">
              <a:lnSpc>
                <a:spcPct val="100000"/>
              </a:lnSpc>
              <a:spcBef>
                <a:spcPts val="223"/>
              </a:spcBef>
              <a:spcAft>
                <a:spcPts val="0"/>
              </a:spcAft>
              <a:buClr>
                <a:schemeClr val="dk1"/>
              </a:buClr>
              <a:buSzPts val="1113"/>
              <a:buFont typeface="Times New Roman"/>
              <a:buChar char="»"/>
              <a:defRPr sz="1113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1873356" y="3834398"/>
            <a:ext cx="12325153" cy="12534476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56"/>
              </a:spcBef>
              <a:spcAft>
                <a:spcPts val="0"/>
              </a:spcAft>
              <a:buClr>
                <a:schemeClr val="dk1"/>
              </a:buClr>
              <a:buSzPts val="779"/>
              <a:buFont typeface="Times New Roman"/>
              <a:buNone/>
              <a:defRPr sz="779"/>
            </a:lvl1pPr>
            <a:lvl2pPr indent="-228600" lvl="1" marL="914400" algn="l">
              <a:lnSpc>
                <a:spcPct val="100000"/>
              </a:lnSpc>
              <a:spcBef>
                <a:spcPts val="134"/>
              </a:spcBef>
              <a:spcAft>
                <a:spcPts val="0"/>
              </a:spcAft>
              <a:buClr>
                <a:schemeClr val="dk1"/>
              </a:buClr>
              <a:buSzPts val="668"/>
              <a:buFont typeface="Times New Roman"/>
              <a:buNone/>
              <a:defRPr sz="668"/>
            </a:lvl2pPr>
            <a:lvl3pPr indent="-228600" lvl="2" marL="1371600" algn="l">
              <a:lnSpc>
                <a:spcPct val="100000"/>
              </a:lnSpc>
              <a:spcBef>
                <a:spcPts val="111"/>
              </a:spcBef>
              <a:spcAft>
                <a:spcPts val="0"/>
              </a:spcAft>
              <a:buClr>
                <a:schemeClr val="dk1"/>
              </a:buClr>
              <a:buSzPts val="557"/>
              <a:buFont typeface="Times New Roman"/>
              <a:buNone/>
              <a:defRPr sz="557"/>
            </a:lvl3pPr>
            <a:lvl4pPr indent="-2286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1"/>
              <a:buFont typeface="Times New Roman"/>
              <a:buNone/>
              <a:defRPr sz="501"/>
            </a:lvl4pPr>
            <a:lvl5pPr indent="-2286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1"/>
              <a:buFont typeface="Times New Roman"/>
              <a:buNone/>
              <a:defRPr sz="501"/>
            </a:lvl5pPr>
            <a:lvl6pPr indent="-2286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1"/>
              <a:buFont typeface="Times New Roman"/>
              <a:buNone/>
              <a:defRPr sz="501"/>
            </a:lvl6pPr>
            <a:lvl7pPr indent="-2286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1"/>
              <a:buFont typeface="Times New Roman"/>
              <a:buNone/>
              <a:defRPr sz="501"/>
            </a:lvl7pPr>
            <a:lvl8pPr indent="-2286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1"/>
              <a:buFont typeface="Times New Roman"/>
              <a:buNone/>
              <a:defRPr sz="501"/>
            </a:lvl8pPr>
            <a:lvl9pPr indent="-2286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1"/>
              <a:buFont typeface="Times New Roman"/>
              <a:buNone/>
              <a:defRPr sz="501"/>
            </a:lvl9pPr>
          </a:lstStyle>
          <a:p/>
        </p:txBody>
      </p:sp>
      <p:sp>
        <p:nvSpPr>
          <p:cNvPr id="44" name="Google Shape;44;p9"/>
          <p:cNvSpPr txBox="1"/>
          <p:nvPr>
            <p:ph idx="10" type="dt"/>
          </p:nvPr>
        </p:nvSpPr>
        <p:spPr>
          <a:xfrm>
            <a:off x="2809875" y="16695737"/>
            <a:ext cx="7804150" cy="12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9"/>
          <p:cNvSpPr txBox="1"/>
          <p:nvPr>
            <p:ph idx="11" type="ftr"/>
          </p:nvPr>
        </p:nvSpPr>
        <p:spPr>
          <a:xfrm>
            <a:off x="12800012" y="16695737"/>
            <a:ext cx="11863387" cy="12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9"/>
          <p:cNvSpPr txBox="1"/>
          <p:nvPr>
            <p:ph idx="12" type="sldNum"/>
          </p:nvPr>
        </p:nvSpPr>
        <p:spPr>
          <a:xfrm>
            <a:off x="26849387" y="16695737"/>
            <a:ext cx="7804150" cy="12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/>
          <p:nvPr>
            <p:ph type="title"/>
          </p:nvPr>
        </p:nvSpPr>
        <p:spPr>
          <a:xfrm>
            <a:off x="2809875" y="1628775"/>
            <a:ext cx="31843662" cy="3054350"/>
          </a:xfrm>
          <a:prstGeom prst="rect">
            <a:avLst/>
          </a:prstGeom>
          <a:noFill/>
          <a:ln>
            <a:noFill/>
          </a:ln>
        </p:spPr>
        <p:txBody>
          <a:bodyPr anchorCtr="0" anchor="ctr" bIns="239775" lIns="479550" spcFirstLastPara="1" rIns="479550" wrap="square" tIns="2397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0"/>
          <p:cNvSpPr txBox="1"/>
          <p:nvPr>
            <p:ph idx="10" type="dt"/>
          </p:nvPr>
        </p:nvSpPr>
        <p:spPr>
          <a:xfrm>
            <a:off x="2809875" y="16695737"/>
            <a:ext cx="7804150" cy="12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0"/>
          <p:cNvSpPr txBox="1"/>
          <p:nvPr>
            <p:ph idx="11" type="ftr"/>
          </p:nvPr>
        </p:nvSpPr>
        <p:spPr>
          <a:xfrm>
            <a:off x="12800012" y="16695737"/>
            <a:ext cx="11863387" cy="12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0"/>
          <p:cNvSpPr txBox="1"/>
          <p:nvPr>
            <p:ph idx="12" type="sldNum"/>
          </p:nvPr>
        </p:nvSpPr>
        <p:spPr>
          <a:xfrm>
            <a:off x="26849387" y="16695737"/>
            <a:ext cx="7804150" cy="12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/>
          <p:nvPr>
            <p:ph type="title"/>
          </p:nvPr>
        </p:nvSpPr>
        <p:spPr>
          <a:xfrm>
            <a:off x="1873355" y="733475"/>
            <a:ext cx="33716704" cy="3054086"/>
          </a:xfrm>
          <a:prstGeom prst="rect">
            <a:avLst/>
          </a:prstGeom>
          <a:noFill/>
          <a:ln>
            <a:noFill/>
          </a:ln>
        </p:spPr>
        <p:txBody>
          <a:bodyPr anchorCtr="0" anchor="ctr" bIns="239775" lIns="479550" spcFirstLastPara="1" rIns="479550" wrap="square" tIns="2397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1873356" y="4102161"/>
            <a:ext cx="16552461" cy="1709086"/>
          </a:xfrm>
          <a:prstGeom prst="rect">
            <a:avLst/>
          </a:prstGeom>
          <a:noFill/>
          <a:ln>
            <a:noFill/>
          </a:ln>
        </p:spPr>
        <p:txBody>
          <a:bodyPr anchorCtr="0" anchor="b" bIns="239775" lIns="479550" spcFirstLastPara="1" rIns="479550" wrap="square" tIns="2397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6"/>
              <a:buFont typeface="Times New Roman"/>
              <a:buNone/>
              <a:defRPr b="1" sz="1336"/>
            </a:lvl1pPr>
            <a:lvl2pPr indent="-228600" lvl="1" marL="914400" algn="l">
              <a:lnSpc>
                <a:spcPct val="100000"/>
              </a:lnSpc>
              <a:spcBef>
                <a:spcPts val="223"/>
              </a:spcBef>
              <a:spcAft>
                <a:spcPts val="0"/>
              </a:spcAft>
              <a:buClr>
                <a:schemeClr val="dk1"/>
              </a:buClr>
              <a:buSzPts val="1113"/>
              <a:buFont typeface="Times New Roman"/>
              <a:buNone/>
              <a:defRPr b="1" sz="1113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2"/>
              <a:buFont typeface="Times New Roman"/>
              <a:buNone/>
              <a:defRPr b="1" sz="1002"/>
            </a:lvl3pPr>
            <a:lvl4pPr indent="-228600" lvl="3" marL="1828800" algn="l">
              <a:lnSpc>
                <a:spcPct val="100000"/>
              </a:lnSpc>
              <a:spcBef>
                <a:spcPts val="178"/>
              </a:spcBef>
              <a:spcAft>
                <a:spcPts val="0"/>
              </a:spcAft>
              <a:buClr>
                <a:schemeClr val="dk1"/>
              </a:buClr>
              <a:buSzPts val="891"/>
              <a:buFont typeface="Times New Roman"/>
              <a:buNone/>
              <a:defRPr b="1" sz="891"/>
            </a:lvl4pPr>
            <a:lvl5pPr indent="-228600" lvl="4" marL="2286000" algn="l">
              <a:lnSpc>
                <a:spcPct val="100000"/>
              </a:lnSpc>
              <a:spcBef>
                <a:spcPts val="178"/>
              </a:spcBef>
              <a:spcAft>
                <a:spcPts val="0"/>
              </a:spcAft>
              <a:buClr>
                <a:schemeClr val="dk1"/>
              </a:buClr>
              <a:buSzPts val="891"/>
              <a:buFont typeface="Times New Roman"/>
              <a:buNone/>
              <a:defRPr b="1" sz="891"/>
            </a:lvl5pPr>
            <a:lvl6pPr indent="-228600" lvl="5" marL="2743200" algn="l">
              <a:lnSpc>
                <a:spcPct val="100000"/>
              </a:lnSpc>
              <a:spcBef>
                <a:spcPts val="178"/>
              </a:spcBef>
              <a:spcAft>
                <a:spcPts val="0"/>
              </a:spcAft>
              <a:buClr>
                <a:schemeClr val="dk1"/>
              </a:buClr>
              <a:buSzPts val="891"/>
              <a:buFont typeface="Times New Roman"/>
              <a:buNone/>
              <a:defRPr b="1" sz="891"/>
            </a:lvl6pPr>
            <a:lvl7pPr indent="-228600" lvl="6" marL="3200400" algn="l">
              <a:lnSpc>
                <a:spcPct val="100000"/>
              </a:lnSpc>
              <a:spcBef>
                <a:spcPts val="178"/>
              </a:spcBef>
              <a:spcAft>
                <a:spcPts val="0"/>
              </a:spcAft>
              <a:buClr>
                <a:schemeClr val="dk1"/>
              </a:buClr>
              <a:buSzPts val="891"/>
              <a:buFont typeface="Times New Roman"/>
              <a:buNone/>
              <a:defRPr b="1" sz="891"/>
            </a:lvl7pPr>
            <a:lvl8pPr indent="-228600" lvl="7" marL="3657600" algn="l">
              <a:lnSpc>
                <a:spcPct val="100000"/>
              </a:lnSpc>
              <a:spcBef>
                <a:spcPts val="178"/>
              </a:spcBef>
              <a:spcAft>
                <a:spcPts val="0"/>
              </a:spcAft>
              <a:buClr>
                <a:schemeClr val="dk1"/>
              </a:buClr>
              <a:buSzPts val="891"/>
              <a:buFont typeface="Times New Roman"/>
              <a:buNone/>
              <a:defRPr b="1" sz="891"/>
            </a:lvl8pPr>
            <a:lvl9pPr indent="-228600" lvl="8" marL="4114800" algn="l">
              <a:lnSpc>
                <a:spcPct val="100000"/>
              </a:lnSpc>
              <a:spcBef>
                <a:spcPts val="178"/>
              </a:spcBef>
              <a:spcAft>
                <a:spcPts val="0"/>
              </a:spcAft>
              <a:buClr>
                <a:schemeClr val="dk1"/>
              </a:buClr>
              <a:buSzPts val="891"/>
              <a:buFont typeface="Times New Roman"/>
              <a:buNone/>
              <a:defRPr b="1" sz="891"/>
            </a:lvl9pPr>
          </a:lstStyle>
          <a:p/>
        </p:txBody>
      </p:sp>
      <p:sp>
        <p:nvSpPr>
          <p:cNvPr id="55" name="Google Shape;55;p11"/>
          <p:cNvSpPr txBox="1"/>
          <p:nvPr>
            <p:ph idx="2" type="body"/>
          </p:nvPr>
        </p:nvSpPr>
        <p:spPr>
          <a:xfrm>
            <a:off x="1873356" y="5811247"/>
            <a:ext cx="16552461" cy="10557627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indent="-313436" lvl="0" marL="457200" algn="l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6"/>
              <a:buFont typeface="Times New Roman"/>
              <a:buChar char="•"/>
              <a:defRPr sz="1336"/>
            </a:lvl1pPr>
            <a:lvl2pPr indent="-299275" lvl="1" marL="914400" algn="l">
              <a:lnSpc>
                <a:spcPct val="100000"/>
              </a:lnSpc>
              <a:spcBef>
                <a:spcPts val="223"/>
              </a:spcBef>
              <a:spcAft>
                <a:spcPts val="0"/>
              </a:spcAft>
              <a:buClr>
                <a:schemeClr val="dk1"/>
              </a:buClr>
              <a:buSzPts val="1113"/>
              <a:buFont typeface="Times New Roman"/>
              <a:buChar char="–"/>
              <a:defRPr sz="1113"/>
            </a:lvl2pPr>
            <a:lvl3pPr indent="-292227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2"/>
              <a:buFont typeface="Times New Roman"/>
              <a:buChar char="•"/>
              <a:defRPr sz="1002"/>
            </a:lvl3pPr>
            <a:lvl4pPr indent="-285178" lvl="3" marL="1828800" algn="l">
              <a:lnSpc>
                <a:spcPct val="100000"/>
              </a:lnSpc>
              <a:spcBef>
                <a:spcPts val="178"/>
              </a:spcBef>
              <a:spcAft>
                <a:spcPts val="0"/>
              </a:spcAft>
              <a:buClr>
                <a:schemeClr val="dk1"/>
              </a:buClr>
              <a:buSzPts val="891"/>
              <a:buFont typeface="Times New Roman"/>
              <a:buChar char="–"/>
              <a:defRPr sz="891"/>
            </a:lvl4pPr>
            <a:lvl5pPr indent="-285178" lvl="4" marL="2286000" algn="l">
              <a:lnSpc>
                <a:spcPct val="100000"/>
              </a:lnSpc>
              <a:spcBef>
                <a:spcPts val="178"/>
              </a:spcBef>
              <a:spcAft>
                <a:spcPts val="0"/>
              </a:spcAft>
              <a:buClr>
                <a:schemeClr val="dk1"/>
              </a:buClr>
              <a:buSzPts val="891"/>
              <a:buFont typeface="Times New Roman"/>
              <a:buChar char="»"/>
              <a:defRPr sz="891"/>
            </a:lvl5pPr>
            <a:lvl6pPr indent="-285178" lvl="5" marL="2743200" algn="l">
              <a:lnSpc>
                <a:spcPct val="100000"/>
              </a:lnSpc>
              <a:spcBef>
                <a:spcPts val="178"/>
              </a:spcBef>
              <a:spcAft>
                <a:spcPts val="0"/>
              </a:spcAft>
              <a:buClr>
                <a:schemeClr val="dk1"/>
              </a:buClr>
              <a:buSzPts val="891"/>
              <a:buFont typeface="Times New Roman"/>
              <a:buChar char="»"/>
              <a:defRPr sz="891"/>
            </a:lvl6pPr>
            <a:lvl7pPr indent="-285178" lvl="6" marL="3200400" algn="l">
              <a:lnSpc>
                <a:spcPct val="100000"/>
              </a:lnSpc>
              <a:spcBef>
                <a:spcPts val="178"/>
              </a:spcBef>
              <a:spcAft>
                <a:spcPts val="0"/>
              </a:spcAft>
              <a:buClr>
                <a:schemeClr val="dk1"/>
              </a:buClr>
              <a:buSzPts val="891"/>
              <a:buFont typeface="Times New Roman"/>
              <a:buChar char="»"/>
              <a:defRPr sz="891"/>
            </a:lvl7pPr>
            <a:lvl8pPr indent="-285178" lvl="7" marL="3657600" algn="l">
              <a:lnSpc>
                <a:spcPct val="100000"/>
              </a:lnSpc>
              <a:spcBef>
                <a:spcPts val="178"/>
              </a:spcBef>
              <a:spcAft>
                <a:spcPts val="0"/>
              </a:spcAft>
              <a:buClr>
                <a:schemeClr val="dk1"/>
              </a:buClr>
              <a:buSzPts val="891"/>
              <a:buFont typeface="Times New Roman"/>
              <a:buChar char="»"/>
              <a:defRPr sz="891"/>
            </a:lvl8pPr>
            <a:lvl9pPr indent="-285178" lvl="8" marL="4114800" algn="l">
              <a:lnSpc>
                <a:spcPct val="100000"/>
              </a:lnSpc>
              <a:spcBef>
                <a:spcPts val="178"/>
              </a:spcBef>
              <a:spcAft>
                <a:spcPts val="0"/>
              </a:spcAft>
              <a:buClr>
                <a:schemeClr val="dk1"/>
              </a:buClr>
              <a:buSzPts val="891"/>
              <a:buFont typeface="Times New Roman"/>
              <a:buChar char="»"/>
              <a:defRPr sz="891"/>
            </a:lvl9pPr>
          </a:lstStyle>
          <a:p/>
        </p:txBody>
      </p:sp>
      <p:sp>
        <p:nvSpPr>
          <p:cNvPr id="56" name="Google Shape;56;p11"/>
          <p:cNvSpPr txBox="1"/>
          <p:nvPr>
            <p:ph idx="3" type="body"/>
          </p:nvPr>
        </p:nvSpPr>
        <p:spPr>
          <a:xfrm>
            <a:off x="19031468" y="4102161"/>
            <a:ext cx="16558591" cy="1709086"/>
          </a:xfrm>
          <a:prstGeom prst="rect">
            <a:avLst/>
          </a:prstGeom>
          <a:noFill/>
          <a:ln>
            <a:noFill/>
          </a:ln>
        </p:spPr>
        <p:txBody>
          <a:bodyPr anchorCtr="0" anchor="b" bIns="239775" lIns="479550" spcFirstLastPara="1" rIns="479550" wrap="square" tIns="2397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6"/>
              <a:buFont typeface="Times New Roman"/>
              <a:buNone/>
              <a:defRPr b="1" sz="1336"/>
            </a:lvl1pPr>
            <a:lvl2pPr indent="-228600" lvl="1" marL="914400" algn="l">
              <a:lnSpc>
                <a:spcPct val="100000"/>
              </a:lnSpc>
              <a:spcBef>
                <a:spcPts val="223"/>
              </a:spcBef>
              <a:spcAft>
                <a:spcPts val="0"/>
              </a:spcAft>
              <a:buClr>
                <a:schemeClr val="dk1"/>
              </a:buClr>
              <a:buSzPts val="1113"/>
              <a:buFont typeface="Times New Roman"/>
              <a:buNone/>
              <a:defRPr b="1" sz="1113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2"/>
              <a:buFont typeface="Times New Roman"/>
              <a:buNone/>
              <a:defRPr b="1" sz="1002"/>
            </a:lvl3pPr>
            <a:lvl4pPr indent="-228600" lvl="3" marL="1828800" algn="l">
              <a:lnSpc>
                <a:spcPct val="100000"/>
              </a:lnSpc>
              <a:spcBef>
                <a:spcPts val="178"/>
              </a:spcBef>
              <a:spcAft>
                <a:spcPts val="0"/>
              </a:spcAft>
              <a:buClr>
                <a:schemeClr val="dk1"/>
              </a:buClr>
              <a:buSzPts val="891"/>
              <a:buFont typeface="Times New Roman"/>
              <a:buNone/>
              <a:defRPr b="1" sz="891"/>
            </a:lvl4pPr>
            <a:lvl5pPr indent="-228600" lvl="4" marL="2286000" algn="l">
              <a:lnSpc>
                <a:spcPct val="100000"/>
              </a:lnSpc>
              <a:spcBef>
                <a:spcPts val="178"/>
              </a:spcBef>
              <a:spcAft>
                <a:spcPts val="0"/>
              </a:spcAft>
              <a:buClr>
                <a:schemeClr val="dk1"/>
              </a:buClr>
              <a:buSzPts val="891"/>
              <a:buFont typeface="Times New Roman"/>
              <a:buNone/>
              <a:defRPr b="1" sz="891"/>
            </a:lvl5pPr>
            <a:lvl6pPr indent="-228600" lvl="5" marL="2743200" algn="l">
              <a:lnSpc>
                <a:spcPct val="100000"/>
              </a:lnSpc>
              <a:spcBef>
                <a:spcPts val="178"/>
              </a:spcBef>
              <a:spcAft>
                <a:spcPts val="0"/>
              </a:spcAft>
              <a:buClr>
                <a:schemeClr val="dk1"/>
              </a:buClr>
              <a:buSzPts val="891"/>
              <a:buFont typeface="Times New Roman"/>
              <a:buNone/>
              <a:defRPr b="1" sz="891"/>
            </a:lvl6pPr>
            <a:lvl7pPr indent="-228600" lvl="6" marL="3200400" algn="l">
              <a:lnSpc>
                <a:spcPct val="100000"/>
              </a:lnSpc>
              <a:spcBef>
                <a:spcPts val="178"/>
              </a:spcBef>
              <a:spcAft>
                <a:spcPts val="0"/>
              </a:spcAft>
              <a:buClr>
                <a:schemeClr val="dk1"/>
              </a:buClr>
              <a:buSzPts val="891"/>
              <a:buFont typeface="Times New Roman"/>
              <a:buNone/>
              <a:defRPr b="1" sz="891"/>
            </a:lvl7pPr>
            <a:lvl8pPr indent="-228600" lvl="7" marL="3657600" algn="l">
              <a:lnSpc>
                <a:spcPct val="100000"/>
              </a:lnSpc>
              <a:spcBef>
                <a:spcPts val="178"/>
              </a:spcBef>
              <a:spcAft>
                <a:spcPts val="0"/>
              </a:spcAft>
              <a:buClr>
                <a:schemeClr val="dk1"/>
              </a:buClr>
              <a:buSzPts val="891"/>
              <a:buFont typeface="Times New Roman"/>
              <a:buNone/>
              <a:defRPr b="1" sz="891"/>
            </a:lvl8pPr>
            <a:lvl9pPr indent="-228600" lvl="8" marL="4114800" algn="l">
              <a:lnSpc>
                <a:spcPct val="100000"/>
              </a:lnSpc>
              <a:spcBef>
                <a:spcPts val="178"/>
              </a:spcBef>
              <a:spcAft>
                <a:spcPts val="0"/>
              </a:spcAft>
              <a:buClr>
                <a:schemeClr val="dk1"/>
              </a:buClr>
              <a:buSzPts val="891"/>
              <a:buFont typeface="Times New Roman"/>
              <a:buNone/>
              <a:defRPr b="1" sz="891"/>
            </a:lvl9pPr>
          </a:lstStyle>
          <a:p/>
        </p:txBody>
      </p:sp>
      <p:sp>
        <p:nvSpPr>
          <p:cNvPr id="57" name="Google Shape;57;p11"/>
          <p:cNvSpPr txBox="1"/>
          <p:nvPr>
            <p:ph idx="4" type="body"/>
          </p:nvPr>
        </p:nvSpPr>
        <p:spPr>
          <a:xfrm>
            <a:off x="19031468" y="5811247"/>
            <a:ext cx="16558591" cy="10557627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indent="-313436" lvl="0" marL="457200" algn="l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6"/>
              <a:buFont typeface="Times New Roman"/>
              <a:buChar char="•"/>
              <a:defRPr sz="1336"/>
            </a:lvl1pPr>
            <a:lvl2pPr indent="-299275" lvl="1" marL="914400" algn="l">
              <a:lnSpc>
                <a:spcPct val="100000"/>
              </a:lnSpc>
              <a:spcBef>
                <a:spcPts val="223"/>
              </a:spcBef>
              <a:spcAft>
                <a:spcPts val="0"/>
              </a:spcAft>
              <a:buClr>
                <a:schemeClr val="dk1"/>
              </a:buClr>
              <a:buSzPts val="1113"/>
              <a:buFont typeface="Times New Roman"/>
              <a:buChar char="–"/>
              <a:defRPr sz="1113"/>
            </a:lvl2pPr>
            <a:lvl3pPr indent="-292227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2"/>
              <a:buFont typeface="Times New Roman"/>
              <a:buChar char="•"/>
              <a:defRPr sz="1002"/>
            </a:lvl3pPr>
            <a:lvl4pPr indent="-285178" lvl="3" marL="1828800" algn="l">
              <a:lnSpc>
                <a:spcPct val="100000"/>
              </a:lnSpc>
              <a:spcBef>
                <a:spcPts val="178"/>
              </a:spcBef>
              <a:spcAft>
                <a:spcPts val="0"/>
              </a:spcAft>
              <a:buClr>
                <a:schemeClr val="dk1"/>
              </a:buClr>
              <a:buSzPts val="891"/>
              <a:buFont typeface="Times New Roman"/>
              <a:buChar char="–"/>
              <a:defRPr sz="891"/>
            </a:lvl4pPr>
            <a:lvl5pPr indent="-285178" lvl="4" marL="2286000" algn="l">
              <a:lnSpc>
                <a:spcPct val="100000"/>
              </a:lnSpc>
              <a:spcBef>
                <a:spcPts val="178"/>
              </a:spcBef>
              <a:spcAft>
                <a:spcPts val="0"/>
              </a:spcAft>
              <a:buClr>
                <a:schemeClr val="dk1"/>
              </a:buClr>
              <a:buSzPts val="891"/>
              <a:buFont typeface="Times New Roman"/>
              <a:buChar char="»"/>
              <a:defRPr sz="891"/>
            </a:lvl5pPr>
            <a:lvl6pPr indent="-285178" lvl="5" marL="2743200" algn="l">
              <a:lnSpc>
                <a:spcPct val="100000"/>
              </a:lnSpc>
              <a:spcBef>
                <a:spcPts val="178"/>
              </a:spcBef>
              <a:spcAft>
                <a:spcPts val="0"/>
              </a:spcAft>
              <a:buClr>
                <a:schemeClr val="dk1"/>
              </a:buClr>
              <a:buSzPts val="891"/>
              <a:buFont typeface="Times New Roman"/>
              <a:buChar char="»"/>
              <a:defRPr sz="891"/>
            </a:lvl6pPr>
            <a:lvl7pPr indent="-285178" lvl="6" marL="3200400" algn="l">
              <a:lnSpc>
                <a:spcPct val="100000"/>
              </a:lnSpc>
              <a:spcBef>
                <a:spcPts val="178"/>
              </a:spcBef>
              <a:spcAft>
                <a:spcPts val="0"/>
              </a:spcAft>
              <a:buClr>
                <a:schemeClr val="dk1"/>
              </a:buClr>
              <a:buSzPts val="891"/>
              <a:buFont typeface="Times New Roman"/>
              <a:buChar char="»"/>
              <a:defRPr sz="891"/>
            </a:lvl7pPr>
            <a:lvl8pPr indent="-285178" lvl="7" marL="3657600" algn="l">
              <a:lnSpc>
                <a:spcPct val="100000"/>
              </a:lnSpc>
              <a:spcBef>
                <a:spcPts val="178"/>
              </a:spcBef>
              <a:spcAft>
                <a:spcPts val="0"/>
              </a:spcAft>
              <a:buClr>
                <a:schemeClr val="dk1"/>
              </a:buClr>
              <a:buSzPts val="891"/>
              <a:buFont typeface="Times New Roman"/>
              <a:buChar char="»"/>
              <a:defRPr sz="891"/>
            </a:lvl8pPr>
            <a:lvl9pPr indent="-285178" lvl="8" marL="4114800" algn="l">
              <a:lnSpc>
                <a:spcPct val="100000"/>
              </a:lnSpc>
              <a:spcBef>
                <a:spcPts val="178"/>
              </a:spcBef>
              <a:spcAft>
                <a:spcPts val="0"/>
              </a:spcAft>
              <a:buClr>
                <a:schemeClr val="dk1"/>
              </a:buClr>
              <a:buSzPts val="891"/>
              <a:buFont typeface="Times New Roman"/>
              <a:buChar char="»"/>
              <a:defRPr sz="891"/>
            </a:lvl9pPr>
          </a:lstStyle>
          <a:p/>
        </p:txBody>
      </p:sp>
      <p:sp>
        <p:nvSpPr>
          <p:cNvPr id="58" name="Google Shape;58;p11"/>
          <p:cNvSpPr txBox="1"/>
          <p:nvPr>
            <p:ph idx="10" type="dt"/>
          </p:nvPr>
        </p:nvSpPr>
        <p:spPr>
          <a:xfrm>
            <a:off x="2809875" y="16695737"/>
            <a:ext cx="7804150" cy="12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1" type="ftr"/>
          </p:nvPr>
        </p:nvSpPr>
        <p:spPr>
          <a:xfrm>
            <a:off x="12800012" y="16695737"/>
            <a:ext cx="11863387" cy="12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26849387" y="16695737"/>
            <a:ext cx="7804150" cy="12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2809875" y="1628775"/>
            <a:ext cx="31843662" cy="3054350"/>
          </a:xfrm>
          <a:prstGeom prst="rect">
            <a:avLst/>
          </a:prstGeom>
          <a:noFill/>
          <a:ln>
            <a:noFill/>
          </a:ln>
        </p:spPr>
        <p:txBody>
          <a:bodyPr anchorCtr="0" anchor="ctr" bIns="239775" lIns="479550" spcFirstLastPara="1" rIns="479550" wrap="square" tIns="2397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 txBox="1"/>
          <p:nvPr>
            <p:ph idx="1" type="body"/>
          </p:nvPr>
        </p:nvSpPr>
        <p:spPr>
          <a:xfrm>
            <a:off x="2810033" y="5293396"/>
            <a:ext cx="15862213" cy="10995061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indent="-327596" lvl="0" marL="457200" algn="l">
              <a:lnSpc>
                <a:spcPct val="100000"/>
              </a:lnSpc>
              <a:spcBef>
                <a:spcPts val="312"/>
              </a:spcBef>
              <a:spcAft>
                <a:spcPts val="0"/>
              </a:spcAft>
              <a:buClr>
                <a:schemeClr val="dk1"/>
              </a:buClr>
              <a:buSzPts val="1559"/>
              <a:buFont typeface="Times New Roman"/>
              <a:buChar char="•"/>
              <a:defRPr sz="1559"/>
            </a:lvl1pPr>
            <a:lvl2pPr indent="-313436" lvl="1" marL="914400" algn="l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6"/>
              <a:buFont typeface="Times New Roman"/>
              <a:buChar char="–"/>
              <a:defRPr sz="1336"/>
            </a:lvl2pPr>
            <a:lvl3pPr indent="-299275" lvl="2" marL="1371600" algn="l">
              <a:lnSpc>
                <a:spcPct val="100000"/>
              </a:lnSpc>
              <a:spcBef>
                <a:spcPts val="223"/>
              </a:spcBef>
              <a:spcAft>
                <a:spcPts val="0"/>
              </a:spcAft>
              <a:buClr>
                <a:schemeClr val="dk1"/>
              </a:buClr>
              <a:buSzPts val="1113"/>
              <a:buFont typeface="Times New Roman"/>
              <a:buChar char="•"/>
              <a:defRPr sz="1113"/>
            </a:lvl3pPr>
            <a:lvl4pPr indent="-292227" lvl="3" marL="18288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2"/>
              <a:buFont typeface="Times New Roman"/>
              <a:buChar char="–"/>
              <a:defRPr sz="1002"/>
            </a:lvl4pPr>
            <a:lvl5pPr indent="-292226" lvl="4" marL="22860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2"/>
              <a:buFont typeface="Times New Roman"/>
              <a:buChar char="»"/>
              <a:defRPr sz="1002"/>
            </a:lvl5pPr>
            <a:lvl6pPr indent="-292226" lvl="5" marL="2743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2"/>
              <a:buFont typeface="Times New Roman"/>
              <a:buChar char="»"/>
              <a:defRPr sz="1002"/>
            </a:lvl6pPr>
            <a:lvl7pPr indent="-292226" lvl="6" marL="32004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2"/>
              <a:buFont typeface="Times New Roman"/>
              <a:buChar char="»"/>
              <a:defRPr sz="1002"/>
            </a:lvl7pPr>
            <a:lvl8pPr indent="-292227" lvl="7" marL="3657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2"/>
              <a:buFont typeface="Times New Roman"/>
              <a:buChar char="»"/>
              <a:defRPr sz="1002"/>
            </a:lvl8pPr>
            <a:lvl9pPr indent="-292227" lvl="8" marL="41148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2"/>
              <a:buFont typeface="Times New Roman"/>
              <a:buChar char="»"/>
              <a:defRPr sz="1002"/>
            </a:lvl9pPr>
          </a:lstStyle>
          <a:p/>
        </p:txBody>
      </p:sp>
      <p:sp>
        <p:nvSpPr>
          <p:cNvPr id="64" name="Google Shape;64;p12"/>
          <p:cNvSpPr txBox="1"/>
          <p:nvPr>
            <p:ph idx="2" type="body"/>
          </p:nvPr>
        </p:nvSpPr>
        <p:spPr>
          <a:xfrm>
            <a:off x="18789943" y="5293396"/>
            <a:ext cx="15863440" cy="10995061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indent="-327596" lvl="0" marL="457200" algn="l">
              <a:lnSpc>
                <a:spcPct val="100000"/>
              </a:lnSpc>
              <a:spcBef>
                <a:spcPts val="312"/>
              </a:spcBef>
              <a:spcAft>
                <a:spcPts val="0"/>
              </a:spcAft>
              <a:buClr>
                <a:schemeClr val="dk1"/>
              </a:buClr>
              <a:buSzPts val="1559"/>
              <a:buFont typeface="Times New Roman"/>
              <a:buChar char="•"/>
              <a:defRPr sz="1559"/>
            </a:lvl1pPr>
            <a:lvl2pPr indent="-313436" lvl="1" marL="914400" algn="l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6"/>
              <a:buFont typeface="Times New Roman"/>
              <a:buChar char="–"/>
              <a:defRPr sz="1336"/>
            </a:lvl2pPr>
            <a:lvl3pPr indent="-299275" lvl="2" marL="1371600" algn="l">
              <a:lnSpc>
                <a:spcPct val="100000"/>
              </a:lnSpc>
              <a:spcBef>
                <a:spcPts val="223"/>
              </a:spcBef>
              <a:spcAft>
                <a:spcPts val="0"/>
              </a:spcAft>
              <a:buClr>
                <a:schemeClr val="dk1"/>
              </a:buClr>
              <a:buSzPts val="1113"/>
              <a:buFont typeface="Times New Roman"/>
              <a:buChar char="•"/>
              <a:defRPr sz="1113"/>
            </a:lvl3pPr>
            <a:lvl4pPr indent="-292227" lvl="3" marL="18288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2"/>
              <a:buFont typeface="Times New Roman"/>
              <a:buChar char="–"/>
              <a:defRPr sz="1002"/>
            </a:lvl4pPr>
            <a:lvl5pPr indent="-292226" lvl="4" marL="22860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2"/>
              <a:buFont typeface="Times New Roman"/>
              <a:buChar char="»"/>
              <a:defRPr sz="1002"/>
            </a:lvl5pPr>
            <a:lvl6pPr indent="-292226" lvl="5" marL="2743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2"/>
              <a:buFont typeface="Times New Roman"/>
              <a:buChar char="»"/>
              <a:defRPr sz="1002"/>
            </a:lvl6pPr>
            <a:lvl7pPr indent="-292226" lvl="6" marL="32004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2"/>
              <a:buFont typeface="Times New Roman"/>
              <a:buChar char="»"/>
              <a:defRPr sz="1002"/>
            </a:lvl7pPr>
            <a:lvl8pPr indent="-292227" lvl="7" marL="3657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2"/>
              <a:buFont typeface="Times New Roman"/>
              <a:buChar char="»"/>
              <a:defRPr sz="1002"/>
            </a:lvl8pPr>
            <a:lvl9pPr indent="-292227" lvl="8" marL="41148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2"/>
              <a:buFont typeface="Times New Roman"/>
              <a:buChar char="»"/>
              <a:defRPr sz="1002"/>
            </a:lvl9pPr>
          </a:lstStyle>
          <a:p/>
        </p:txBody>
      </p:sp>
      <p:sp>
        <p:nvSpPr>
          <p:cNvPr id="65" name="Google Shape;65;p12"/>
          <p:cNvSpPr txBox="1"/>
          <p:nvPr>
            <p:ph idx="10" type="dt"/>
          </p:nvPr>
        </p:nvSpPr>
        <p:spPr>
          <a:xfrm>
            <a:off x="2809875" y="16695737"/>
            <a:ext cx="7804150" cy="12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12800012" y="16695737"/>
            <a:ext cx="11863387" cy="12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26849387" y="16695737"/>
            <a:ext cx="7804150" cy="12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2809875" y="1628775"/>
            <a:ext cx="31843662" cy="3054350"/>
          </a:xfrm>
          <a:prstGeom prst="rect">
            <a:avLst/>
          </a:prstGeom>
          <a:noFill/>
          <a:ln>
            <a:noFill/>
          </a:ln>
        </p:spPr>
        <p:txBody>
          <a:bodyPr anchorCtr="0" anchor="ctr" bIns="239775" lIns="479550" spcFirstLastPara="1" rIns="479550" wrap="square" tIns="23977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8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8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8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8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8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86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86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86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86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2809875" y="5292725"/>
            <a:ext cx="31843662" cy="10995025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indent="-819150" lvl="0" marL="457200" marR="0" rtl="0" algn="l">
              <a:lnSpc>
                <a:spcPct val="100000"/>
              </a:lnSpc>
              <a:spcBef>
                <a:spcPts val="1860"/>
              </a:spcBef>
              <a:spcAft>
                <a:spcPts val="0"/>
              </a:spcAft>
              <a:buClr>
                <a:schemeClr val="dk1"/>
              </a:buClr>
              <a:buSzPts val="9300"/>
              <a:buFont typeface="Times New Roman"/>
              <a:buChar char="•"/>
              <a:defRPr b="0" i="0" sz="9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742950" lvl="1" marL="914400" marR="0" rtl="0" algn="l">
              <a:lnSpc>
                <a:spcPct val="100000"/>
              </a:lnSpc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Char char="–"/>
              <a:defRPr b="0" i="0" sz="8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673100" lvl="2" marL="1371600" marR="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7000"/>
              <a:buFont typeface="Times New Roman"/>
              <a:buChar char="•"/>
              <a:defRPr b="0" i="0" sz="7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596900" lvl="3" marL="1828800" marR="0" rtl="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Times New Roman"/>
              <a:buChar char="–"/>
              <a:defRPr b="0" i="0" sz="5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596900" lvl="4" marL="2286000" marR="0" rtl="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Times New Roman"/>
              <a:buChar char="»"/>
              <a:defRPr b="0" i="0" sz="5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599757" lvl="5" marL="2743200" marR="0" rtl="0" algn="l">
              <a:lnSpc>
                <a:spcPct val="10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5845"/>
              <a:buFont typeface="Times New Roman"/>
              <a:buChar char="»"/>
              <a:defRPr b="0" i="0" sz="5845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599757" lvl="6" marL="3200400" marR="0" rtl="0" algn="l">
              <a:lnSpc>
                <a:spcPct val="10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5845"/>
              <a:buFont typeface="Times New Roman"/>
              <a:buChar char="»"/>
              <a:defRPr b="0" i="0" sz="5845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599757" lvl="7" marL="3657600" marR="0" rtl="0" algn="l">
              <a:lnSpc>
                <a:spcPct val="10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5845"/>
              <a:buFont typeface="Times New Roman"/>
              <a:buChar char="»"/>
              <a:defRPr b="0" i="0" sz="5845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599757" lvl="8" marL="4114800" marR="0" rtl="0" algn="l">
              <a:lnSpc>
                <a:spcPct val="10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5845"/>
              <a:buFont typeface="Times New Roman"/>
              <a:buChar char="»"/>
              <a:defRPr b="0" i="0" sz="5845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2809875" y="16695737"/>
            <a:ext cx="7804150" cy="12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12800012" y="16695737"/>
            <a:ext cx="11863387" cy="12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26849387" y="16695737"/>
            <a:ext cx="7804150" cy="12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imes New Roman"/>
              <a:buNone/>
              <a:defRPr b="0" i="0" sz="4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6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1" Type="http://schemas.openxmlformats.org/officeDocument/2006/relationships/hyperlink" Target="https://www.tandfonline.com/doi/full/10.1080/87568225.2018.1539632?needAccess=true" TargetMode="External"/><Relationship Id="rId10" Type="http://schemas.openxmlformats.org/officeDocument/2006/relationships/hyperlink" Target="https://doi.org/10.1080/19496591.2020.1853555" TargetMode="External"/><Relationship Id="rId13" Type="http://schemas.openxmlformats.org/officeDocument/2006/relationships/hyperlink" Target="https://mhealth.jmir.org/2016/1/e5/" TargetMode="External"/><Relationship Id="rId12" Type="http://schemas.openxmlformats.org/officeDocument/2006/relationships/hyperlink" Target="https://link.springer.com/article/10.1007/s10615-019-00711-5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cdc.gov/nchs/fastats/mental-health.htm" TargetMode="External"/><Relationship Id="rId4" Type="http://schemas.openxmlformats.org/officeDocument/2006/relationships/hyperlink" Target="https://www.ncbi.nlm.nih.gov/pmc/articles/PMC6628691/" TargetMode="External"/><Relationship Id="rId9" Type="http://schemas.openxmlformats.org/officeDocument/2006/relationships/hyperlink" Target="https://www.zotero.org/google-docs/?IaRVFb" TargetMode="External"/><Relationship Id="rId5" Type="http://schemas.openxmlformats.org/officeDocument/2006/relationships/hyperlink" Target="https://www.zotero.org/google-docs/?IaRVFb" TargetMode="External"/><Relationship Id="rId6" Type="http://schemas.openxmlformats.org/officeDocument/2006/relationships/hyperlink" Target="https://www.zotero.org/google-docs/?IaRVFb" TargetMode="External"/><Relationship Id="rId7" Type="http://schemas.openxmlformats.org/officeDocument/2006/relationships/hyperlink" Target="https://www.zotero.org/google-docs/?IaRVFb" TargetMode="External"/><Relationship Id="rId8" Type="http://schemas.openxmlformats.org/officeDocument/2006/relationships/hyperlink" Target="https://www.zotero.org/google-docs/?IaRVFb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1641501" y="4394175"/>
            <a:ext cx="7618500" cy="4830900"/>
          </a:xfrm>
          <a:prstGeom prst="rect">
            <a:avLst/>
          </a:prstGeom>
          <a:noFill/>
          <a:ln cap="flat" cmpd="sng" w="76200">
            <a:solidFill>
              <a:srgbClr val="99003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 lnSpcReduction="10000"/>
          </a:bodyPr>
          <a:lstStyle/>
          <a:p>
            <a:pPr indent="-4000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imes New Roman"/>
              <a:buChar char="❏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Mental health encompasses the emotional, psychological, and social well-being of an individual.</a:t>
            </a:r>
            <a:r>
              <a:rPr b="0" baseline="3000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0" baseline="3000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64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❏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Mental health problems are prevalent and increasing among college students.</a:t>
            </a:r>
            <a:r>
              <a:rPr b="0" baseline="3000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0" baseline="3000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64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❏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Suicide is the second leading cause of death among college students.</a:t>
            </a:r>
            <a:r>
              <a:rPr b="0" baseline="3000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endParaRPr b="0" baseline="3000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64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❏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African American students face racial microaggressions that result in stress, anxiety, and emotional and social withdrawal.</a:t>
            </a:r>
            <a:r>
              <a:rPr b="0" baseline="3000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endParaRPr b="0" baseline="3000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15901987" y="8143875"/>
            <a:ext cx="56769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t" bIns="25425" lIns="50875" spcFirstLastPara="1" rIns="50875" wrap="square" tIns="25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1643062" y="3344862"/>
            <a:ext cx="7616825" cy="606425"/>
          </a:xfrm>
          <a:prstGeom prst="rect">
            <a:avLst/>
          </a:prstGeom>
          <a:solidFill>
            <a:srgbClr val="EAEAEA"/>
          </a:solidFill>
          <a:ln cap="flat" cmpd="sng" w="571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800" lIns="91600" spcFirstLastPara="1" rIns="91600" wrap="square" tIns="45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3300"/>
              <a:buFont typeface="Arial"/>
              <a:buNone/>
            </a:pPr>
            <a:r>
              <a:rPr b="1" i="0" lang="en-US" sz="3300" u="none" cap="none" strike="noStrike">
                <a:solidFill>
                  <a:srgbClr val="990033"/>
                </a:solidFill>
                <a:latin typeface="Arial"/>
                <a:ea typeface="Arial"/>
                <a:cs typeface="Arial"/>
                <a:sym typeface="Arial"/>
              </a:rPr>
              <a:t>INTRODUCTION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1641475" y="9621837"/>
            <a:ext cx="7618412" cy="606425"/>
          </a:xfrm>
          <a:prstGeom prst="rect">
            <a:avLst/>
          </a:prstGeom>
          <a:solidFill>
            <a:srgbClr val="EAEAEA"/>
          </a:solidFill>
          <a:ln cap="flat" cmpd="sng" w="571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800" lIns="91600" spcFirstLastPara="1" rIns="91600" wrap="square" tIns="45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3300"/>
              <a:buFont typeface="Arial"/>
              <a:buNone/>
            </a:pPr>
            <a:r>
              <a:rPr b="1" i="0" lang="en-US" sz="3300" u="none" cap="none" strike="noStrike">
                <a:solidFill>
                  <a:srgbClr val="990033"/>
                </a:solidFill>
                <a:latin typeface="Arial"/>
                <a:ea typeface="Arial"/>
                <a:cs typeface="Arial"/>
                <a:sym typeface="Arial"/>
              </a:rPr>
              <a:t>PURPOSE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27203400" y="10380650"/>
            <a:ext cx="7929600" cy="600600"/>
          </a:xfrm>
          <a:prstGeom prst="rect">
            <a:avLst/>
          </a:prstGeom>
          <a:solidFill>
            <a:srgbClr val="EAEAEA"/>
          </a:solidFill>
          <a:ln cap="flat" cmpd="sng" w="571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800" lIns="91600" spcFirstLastPara="1" rIns="91600" wrap="square" tIns="45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3300"/>
              <a:buFont typeface="Arial"/>
              <a:buNone/>
            </a:pPr>
            <a:r>
              <a:rPr b="1" i="0" lang="en-US" sz="3300" u="none" cap="none" strike="noStrike">
                <a:solidFill>
                  <a:srgbClr val="990033"/>
                </a:solidFill>
                <a:latin typeface="Arial"/>
                <a:ea typeface="Arial"/>
                <a:cs typeface="Arial"/>
                <a:sym typeface="Arial"/>
              </a:rPr>
              <a:t>DISCUSSION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9" name="Google Shape;89;p1"/>
          <p:cNvCxnSpPr/>
          <p:nvPr/>
        </p:nvCxnSpPr>
        <p:spPr>
          <a:xfrm>
            <a:off x="8197850" y="2901950"/>
            <a:ext cx="21212175" cy="0"/>
          </a:xfrm>
          <a:prstGeom prst="straightConnector1">
            <a:avLst/>
          </a:prstGeom>
          <a:noFill/>
          <a:ln cap="flat" cmpd="sng" w="76200">
            <a:solidFill>
              <a:srgbClr val="33339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0" name="Google Shape;90;p1"/>
          <p:cNvCxnSpPr/>
          <p:nvPr/>
        </p:nvCxnSpPr>
        <p:spPr>
          <a:xfrm>
            <a:off x="1204912" y="2887662"/>
            <a:ext cx="34594800" cy="0"/>
          </a:xfrm>
          <a:prstGeom prst="straightConnector1">
            <a:avLst/>
          </a:prstGeom>
          <a:noFill/>
          <a:ln cap="flat" cmpd="sng" w="76200">
            <a:solidFill>
              <a:srgbClr val="990033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1" name="Google Shape;91;p1"/>
          <p:cNvSpPr txBox="1"/>
          <p:nvPr/>
        </p:nvSpPr>
        <p:spPr>
          <a:xfrm>
            <a:off x="8113712" y="1200150"/>
            <a:ext cx="84137" cy="68262"/>
          </a:xfrm>
          <a:prstGeom prst="rect">
            <a:avLst/>
          </a:prstGeom>
          <a:noFill/>
          <a:ln>
            <a:noFill/>
          </a:ln>
        </p:spPr>
        <p:txBody>
          <a:bodyPr anchorCtr="0" anchor="t" bIns="25425" lIns="50875" spcFirstLastPara="1" rIns="50875" wrap="square" tIns="25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newseal" id="92" name="Google Shape;92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513712" y="720725"/>
            <a:ext cx="1836737" cy="1909762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"/>
          <p:cNvSpPr txBox="1"/>
          <p:nvPr/>
        </p:nvSpPr>
        <p:spPr>
          <a:xfrm>
            <a:off x="17503775" y="8250237"/>
            <a:ext cx="22904450" cy="314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17499012" y="8305800"/>
            <a:ext cx="22906037" cy="314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23320375" y="8483600"/>
            <a:ext cx="5849937" cy="327025"/>
          </a:xfrm>
          <a:prstGeom prst="rect">
            <a:avLst/>
          </a:prstGeom>
          <a:noFill/>
          <a:ln>
            <a:noFill/>
          </a:ln>
        </p:spPr>
        <p:txBody>
          <a:bodyPr anchorCtr="0" anchor="t" bIns="26525" lIns="53075" spcFirstLastPara="1" rIns="53075" wrap="square" tIns="26525">
            <a:spAutoFit/>
          </a:bodyPr>
          <a:lstStyle/>
          <a:p>
            <a:pPr indent="17463" lvl="0" marL="10001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b="0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15522575" y="5089525"/>
            <a:ext cx="7046912" cy="4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25425" lIns="50875" spcFirstLastPara="1" rIns="50875" wrap="square" tIns="25425">
            <a:spAutoFit/>
          </a:bodyPr>
          <a:lstStyle/>
          <a:p>
            <a:pPr indent="-458787" lvl="1" marL="858837" marR="0" rtl="0" algn="just">
              <a:lnSpc>
                <a:spcPct val="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8787" lvl="0" marL="458787" marR="0" rtl="0" algn="just">
              <a:lnSpc>
                <a:spcPct val="60000"/>
              </a:lnSpc>
              <a:spcBef>
                <a:spcPts val="115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</a:pPr>
            <a:r>
              <a:rPr b="0" i="0" lang="en-US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1641475" y="13744575"/>
            <a:ext cx="7618500" cy="600600"/>
          </a:xfrm>
          <a:prstGeom prst="rect">
            <a:avLst/>
          </a:prstGeom>
          <a:solidFill>
            <a:srgbClr val="EAEAEA"/>
          </a:solidFill>
          <a:ln cap="flat" cmpd="sng" w="571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800" lIns="91600" spcFirstLastPara="1" rIns="91600" wrap="square" tIns="45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3300"/>
              <a:buFont typeface="Arial"/>
              <a:buNone/>
            </a:pPr>
            <a:r>
              <a:rPr b="1" i="0" lang="en-US" sz="3300" u="none" cap="none" strike="noStrike">
                <a:solidFill>
                  <a:srgbClr val="990033"/>
                </a:solidFill>
                <a:latin typeface="Arial"/>
                <a:ea typeface="Arial"/>
                <a:cs typeface="Arial"/>
                <a:sym typeface="Arial"/>
              </a:rPr>
              <a:t>METHODS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11314112" y="3389312"/>
            <a:ext cx="14203362" cy="606425"/>
          </a:xfrm>
          <a:prstGeom prst="rect">
            <a:avLst/>
          </a:prstGeom>
          <a:solidFill>
            <a:srgbClr val="EAEAEA"/>
          </a:solidFill>
          <a:ln cap="flat" cmpd="sng" w="571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800" lIns="91600" spcFirstLastPara="1" rIns="91600" wrap="square" tIns="45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3300"/>
              <a:buFont typeface="Arial"/>
              <a:buNone/>
            </a:pPr>
            <a:r>
              <a:rPr b="1" i="0" lang="en-US" sz="3300" u="none" cap="none" strike="noStrike">
                <a:solidFill>
                  <a:srgbClr val="990033"/>
                </a:solidFill>
                <a:latin typeface="Arial"/>
                <a:ea typeface="Arial"/>
                <a:cs typeface="Arial"/>
                <a:sym typeface="Arial"/>
              </a:rPr>
              <a:t>FINDINGS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8061325" y="13319125"/>
            <a:ext cx="7497762" cy="958850"/>
          </a:xfrm>
          <a:prstGeom prst="rect">
            <a:avLst/>
          </a:prstGeom>
          <a:noFill/>
          <a:ln>
            <a:noFill/>
          </a:ln>
        </p:spPr>
        <p:txBody>
          <a:bodyPr anchorCtr="0" anchor="t" bIns="25425" lIns="50875" spcFirstLastPara="1" rIns="50875" wrap="square" tIns="25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</a:pPr>
            <a:r>
              <a:rPr b="0" i="0" lang="en-US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5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</a:pPr>
            <a:r>
              <a:t/>
            </a:r>
            <a:endParaRPr b="0" i="0" sz="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575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None/>
            </a:pPr>
            <a:r>
              <a:t/>
            </a:r>
            <a:endParaRPr b="0" baseline="30000" i="0" sz="2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t/>
            </a:r>
            <a:endParaRPr b="0" baseline="30000" i="0" sz="2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27189112" y="3392225"/>
            <a:ext cx="7929600" cy="600600"/>
          </a:xfrm>
          <a:prstGeom prst="rect">
            <a:avLst/>
          </a:prstGeom>
          <a:solidFill>
            <a:srgbClr val="EAEAEA"/>
          </a:solidFill>
          <a:ln cap="flat" cmpd="sng" w="571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800" lIns="91600" spcFirstLastPara="1" rIns="91600" wrap="square" tIns="45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3300"/>
              <a:buFont typeface="Arial"/>
              <a:buNone/>
            </a:pPr>
            <a:r>
              <a:rPr b="1" i="0" lang="en-US" sz="3300" u="none" cap="none" strike="noStrike">
                <a:solidFill>
                  <a:srgbClr val="990033"/>
                </a:solidFill>
                <a:latin typeface="Arial"/>
                <a:ea typeface="Arial"/>
                <a:cs typeface="Arial"/>
                <a:sym typeface="Arial"/>
              </a:rPr>
              <a:t>RECOMMENDATIONS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6562950" y="972950"/>
            <a:ext cx="24337500" cy="7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25425" lIns="50875" spcFirstLastPara="1" rIns="50875" wrap="square" tIns="25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None/>
            </a:pPr>
            <a:r>
              <a:rPr b="1" i="0" lang="en-US" sz="4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Improving Mental Health Among College Students of Color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16059113" y="2084188"/>
            <a:ext cx="4832400" cy="467100"/>
          </a:xfrm>
          <a:prstGeom prst="rect">
            <a:avLst/>
          </a:prstGeom>
          <a:noFill/>
          <a:ln>
            <a:noFill/>
          </a:ln>
        </p:spPr>
        <p:txBody>
          <a:bodyPr anchorCtr="0" anchor="t" bIns="25425" lIns="50875" spcFirstLastPara="1" rIns="50875" wrap="square" tIns="25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</a:pPr>
            <a:r>
              <a:rPr b="1" i="0" lang="en-US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Richa Jain &amp; Emma Smith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newseal" id="103" name="Google Shape;103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643062" y="842962"/>
            <a:ext cx="1793875" cy="1865312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"/>
          <p:cNvSpPr txBox="1"/>
          <p:nvPr/>
        </p:nvSpPr>
        <p:spPr>
          <a:xfrm>
            <a:off x="27203400" y="11253775"/>
            <a:ext cx="7929600" cy="6711000"/>
          </a:xfrm>
          <a:prstGeom prst="rect">
            <a:avLst/>
          </a:prstGeom>
          <a:noFill/>
          <a:ln cap="flat" cmpd="sng" w="76200">
            <a:solidFill>
              <a:srgbClr val="99003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Limitations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t/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000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imes New Roman"/>
              <a:buChar char="❏"/>
            </a:pPr>
            <a:r>
              <a:rPr lang="en-US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High cost of implementation</a:t>
            </a:r>
            <a:endParaRPr b="0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00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imes New Roman"/>
              <a:buChar char="❏"/>
            </a:pPr>
            <a:r>
              <a:rPr lang="en-US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 yet tested on our target population</a:t>
            </a:r>
            <a:endParaRPr sz="2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00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imes New Roman"/>
              <a:buChar char="❏"/>
            </a:pPr>
            <a:r>
              <a:rPr lang="en-US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</a:t>
            </a:r>
            <a:r>
              <a:rPr b="0" i="0" lang="en-US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nknown outcomes of long</a:t>
            </a:r>
            <a:r>
              <a:rPr lang="en-US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-term use of these apps because not used on a consistent basis </a:t>
            </a:r>
            <a:r>
              <a:rPr baseline="30000" lang="en-US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r>
            <a:endParaRPr b="1" baseline="3000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t/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Strengths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t/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000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imes New Roman"/>
              <a:buChar char="❏"/>
            </a:pPr>
            <a:r>
              <a:rPr b="0" i="0" lang="en-US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Easy access to mental health resources</a:t>
            </a:r>
            <a:endParaRPr b="0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00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imes New Roman"/>
              <a:buChar char="❏"/>
            </a:pPr>
            <a:r>
              <a:rPr b="0" i="0" lang="en-US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Improved  perception of college’s counseling services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t/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Conclusion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000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imes New Roman"/>
              <a:buChar char="❏"/>
            </a:pPr>
            <a:r>
              <a:rPr b="0" i="0" lang="en-US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Public health benefit includes that students will have easier and more convenient way to access mental health resources.</a:t>
            </a:r>
            <a:endParaRPr b="0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27189088" y="4288138"/>
            <a:ext cx="7929600" cy="5797200"/>
          </a:xfrm>
          <a:prstGeom prst="rect">
            <a:avLst/>
          </a:prstGeom>
          <a:noFill/>
          <a:ln cap="flat" cmpd="sng" w="76200">
            <a:solidFill>
              <a:srgbClr val="99003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4000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imes New Roman"/>
              <a:buChar char="❏"/>
            </a:pPr>
            <a:r>
              <a:rPr lang="en-US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 will test our recommendation at UMass Amherst.</a:t>
            </a:r>
            <a:endParaRPr sz="2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00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imes New Roman"/>
              <a:buChar char="❏"/>
            </a:pPr>
            <a:r>
              <a:rPr lang="en-US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UMass</a:t>
            </a:r>
            <a:r>
              <a:rPr b="0" i="0" lang="en-US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will provide students with free access to MHealth apps; </a:t>
            </a:r>
            <a:r>
              <a:rPr b="0" i="0" lang="en-US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portion</a:t>
            </a:r>
            <a:r>
              <a:rPr b="0" i="0" lang="en-US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of the app designed </a:t>
            </a:r>
            <a:r>
              <a:rPr lang="en-US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</a:t>
            </a:r>
            <a:r>
              <a:rPr b="0" i="0" lang="en-US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include option to connect with school psychologist. </a:t>
            </a:r>
            <a:endParaRPr b="0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00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imes New Roman"/>
              <a:buChar char="❏"/>
            </a:pPr>
            <a:r>
              <a:rPr b="0" i="0" lang="en-US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will provide students with an easy way to access mental health support.</a:t>
            </a:r>
            <a:endParaRPr b="0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00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imes New Roman"/>
              <a:buChar char="❏"/>
            </a:pPr>
            <a:r>
              <a:rPr b="0" i="0" lang="en-US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counseling service will </a:t>
            </a:r>
            <a:r>
              <a:rPr lang="en-US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include a feature</a:t>
            </a:r>
            <a:r>
              <a:rPr b="0" i="0" lang="en-US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to connect students to the cultural resource psychologist.</a:t>
            </a:r>
            <a:endParaRPr b="0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00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imes New Roman"/>
              <a:buChar char="❏"/>
            </a:pPr>
            <a:r>
              <a:rPr lang="en-US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Intervention will also serve as a long-term study of the outcomes of using MHealth apps</a:t>
            </a:r>
            <a:endParaRPr sz="2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1643925" y="14655800"/>
            <a:ext cx="7616700" cy="3409500"/>
          </a:xfrm>
          <a:prstGeom prst="rect">
            <a:avLst/>
          </a:prstGeom>
          <a:noFill/>
          <a:ln cap="flat" cmpd="sng" w="76200">
            <a:solidFill>
              <a:srgbClr val="99003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4000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imes New Roman"/>
              <a:buChar char="❏"/>
            </a:pPr>
            <a:r>
              <a:rPr b="0" i="0" lang="en-US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 conducted a literature search using a variety of websites and online journals, using our UMass accounts to access some articles.</a:t>
            </a:r>
            <a:endParaRPr sz="2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00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imes New Roman"/>
              <a:buChar char="❏"/>
            </a:pPr>
            <a:r>
              <a:rPr b="0" i="0" lang="en-US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Keywords included “college students of color,” “mental health,” and “social media use.”</a:t>
            </a:r>
            <a:endParaRPr sz="2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00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imes New Roman"/>
              <a:buChar char="❏"/>
            </a:pPr>
            <a:r>
              <a:rPr lang="en-US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Considered i</a:t>
            </a:r>
            <a:r>
              <a:rPr b="0" i="0" lang="en-US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nterventions that had the most outreach, had the best responses, and ease of implementation.</a:t>
            </a:r>
            <a:endParaRPr b="0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1642250" y="10625000"/>
            <a:ext cx="7618500" cy="2694000"/>
          </a:xfrm>
          <a:prstGeom prst="rect">
            <a:avLst/>
          </a:prstGeom>
          <a:noFill/>
          <a:ln cap="flat" cmpd="sng" w="76200">
            <a:solidFill>
              <a:srgbClr val="99003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purpose of our capstone project</a:t>
            </a: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was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to understand the problem of mental health needs among college students of color pertaining to the effects of social media use, identify potential solutions, and develop recommendations for action.</a:t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8" name="Google Shape;108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2329637" y="9799750"/>
            <a:ext cx="6296514" cy="3409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9143551" y="9891426"/>
            <a:ext cx="5244050" cy="3056499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"/>
          <p:cNvSpPr txBox="1"/>
          <p:nvPr/>
        </p:nvSpPr>
        <p:spPr>
          <a:xfrm>
            <a:off x="11314200" y="4300525"/>
            <a:ext cx="14203500" cy="14024100"/>
          </a:xfrm>
          <a:prstGeom prst="rect">
            <a:avLst/>
          </a:prstGeom>
          <a:noFill/>
          <a:ln cap="flat" cmpd="sng" w="76200">
            <a:solidFill>
              <a:srgbClr val="99003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1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1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1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1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1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1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1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1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1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1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1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1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1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1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1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1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1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1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1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1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3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3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3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Two promising interventions were identified: </a:t>
            </a:r>
            <a:endParaRPr sz="3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sz="2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imes New Roman"/>
              <a:buAutoNum type="arabicPeriod"/>
            </a:pPr>
            <a:r>
              <a:rPr b="1" lang="en-US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Assigning a Psychologist to Cultural and Resource Offices</a:t>
            </a:r>
            <a:endParaRPr b="1" sz="2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sz="2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imes New Roman"/>
              <a:buChar char="❏"/>
            </a:pPr>
            <a:r>
              <a:rPr lang="en-US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Assign a psychologist of color to the cultural and resource offices on campus to increase representation. As shown in Table 1, there is primarily White/Caucasian representation.</a:t>
            </a:r>
            <a:r>
              <a:rPr baseline="30000" lang="en-US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 </a:t>
            </a:r>
            <a:endParaRPr baseline="30000" sz="2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imes New Roman"/>
              <a:buChar char="❏"/>
            </a:pPr>
            <a:r>
              <a:rPr lang="en-US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Creates easier and more comfortable interactions between students and providers.</a:t>
            </a:r>
            <a:r>
              <a:rPr baseline="30000" lang="en-US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 </a:t>
            </a:r>
            <a:endParaRPr baseline="30000" sz="2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imes New Roman"/>
              <a:buChar char="❏"/>
            </a:pPr>
            <a:r>
              <a:rPr lang="en-US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psychologist can provide trainings and workshops requested by students.</a:t>
            </a:r>
            <a:r>
              <a:rPr baseline="30000" lang="en-US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r>
            <a:endParaRPr baseline="30000" sz="2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imes New Roman"/>
              <a:buChar char="❏"/>
            </a:pPr>
            <a:r>
              <a:rPr lang="en-US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University’s may also employ social workers who are trained in effectively responding to systemic racism.</a:t>
            </a:r>
            <a:r>
              <a:rPr baseline="30000" lang="en-US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r>
            <a:endParaRPr baseline="30000" sz="2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imes New Roman"/>
              <a:buChar char="❏"/>
            </a:pPr>
            <a:r>
              <a:rPr lang="en-US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Creates improved perceptions about university counseling services.</a:t>
            </a:r>
            <a:r>
              <a:rPr baseline="30000" lang="en-US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r>
            <a:endParaRPr baseline="30000" sz="2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imes New Roman"/>
              <a:buChar char="❏"/>
            </a:pPr>
            <a:r>
              <a:rPr lang="en-US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Improves campus outreach and fosters a safer environment for students of color.</a:t>
            </a:r>
            <a:r>
              <a:rPr baseline="30000" lang="en-US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r>
            <a:endParaRPr baseline="30000" sz="2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sz="2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3200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(Table 1)												(Table 2)</a:t>
            </a:r>
            <a:endParaRPr sz="2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imes New Roman"/>
              <a:buAutoNum type="arabicPeriod"/>
            </a:pPr>
            <a:r>
              <a:rPr b="1" lang="en-US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Providing Students with Free Access to MHealth Apps</a:t>
            </a:r>
            <a:endParaRPr sz="2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imes New Roman"/>
              <a:buChar char="❏"/>
            </a:pPr>
            <a:r>
              <a:rPr lang="en-US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Providing college students with free access to mental health apps may be a good way to target mental health in all students, including students of color.</a:t>
            </a:r>
            <a:endParaRPr sz="2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imes New Roman"/>
              <a:buChar char="❏"/>
            </a:pPr>
            <a:r>
              <a:rPr lang="en-US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MHealth apps have many uses: from prevention to supplementing therapy and post-treatment.</a:t>
            </a:r>
            <a:r>
              <a:rPr baseline="30000" lang="en-US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r>
            <a:endParaRPr sz="2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imes New Roman"/>
              <a:buChar char="❏"/>
            </a:pPr>
            <a:r>
              <a:rPr lang="en-US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MHealth apps for mental health are easy, accessible, and a growing resource.</a:t>
            </a:r>
            <a:endParaRPr sz="2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imes New Roman"/>
              <a:buChar char="❏"/>
            </a:pPr>
            <a:r>
              <a:rPr lang="en-US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More students having been utilizing mental health services in recent years and providing them with free access to these apps will lead to continued growth as seen in Table 2.</a:t>
            </a:r>
            <a:r>
              <a:rPr baseline="30000" lang="en-US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r>
            <a:endParaRPr baseline="30000" sz="2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imes New Roman"/>
              <a:buChar char="❏"/>
            </a:pPr>
            <a:r>
              <a:rPr lang="en-US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Limitations exist, but mostly related to the fact that MHealth is a new concept and has not been fully implemented and studied. </a:t>
            </a:r>
            <a:endParaRPr b="1" sz="2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1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"/>
          <p:cNvSpPr txBox="1"/>
          <p:nvPr>
            <p:ph type="title"/>
          </p:nvPr>
        </p:nvSpPr>
        <p:spPr>
          <a:xfrm>
            <a:off x="2809875" y="313225"/>
            <a:ext cx="31843800" cy="202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39775" lIns="479550" spcFirstLastPara="1" rIns="479550" wrap="square" tIns="2397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8300"/>
              <a:t>References</a:t>
            </a:r>
            <a:endParaRPr sz="8300"/>
          </a:p>
        </p:txBody>
      </p:sp>
      <p:sp>
        <p:nvSpPr>
          <p:cNvPr id="116" name="Google Shape;116;p2"/>
          <p:cNvSpPr txBox="1"/>
          <p:nvPr>
            <p:ph idx="1" type="body"/>
          </p:nvPr>
        </p:nvSpPr>
        <p:spPr>
          <a:xfrm>
            <a:off x="2809875" y="2338225"/>
            <a:ext cx="31843800" cy="15605400"/>
          </a:xfrm>
          <a:prstGeom prst="rect">
            <a:avLst/>
          </a:prstGeom>
          <a:noFill/>
          <a:ln>
            <a:noFill/>
          </a:ln>
        </p:spPr>
        <p:txBody>
          <a:bodyPr anchorCtr="0" anchor="t" bIns="239775" lIns="479550" spcFirstLastPara="1" rIns="479550" wrap="square" tIns="239775">
            <a:noAutofit/>
          </a:bodyPr>
          <a:lstStyle/>
          <a:p>
            <a:pPr indent="-3746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AutoNum type="arabicPeriod"/>
            </a:pPr>
            <a:r>
              <a:rPr lang="en-US" sz="2300">
                <a:solidFill>
                  <a:srgbClr val="000000"/>
                </a:solidFill>
              </a:rPr>
              <a:t>Centers for Disease Control and Prevention. (2022, February 1). </a:t>
            </a:r>
            <a:r>
              <a:rPr i="1" lang="en-US" sz="2300">
                <a:solidFill>
                  <a:srgbClr val="000000"/>
                </a:solidFill>
              </a:rPr>
              <a:t>FastStats - Mental Health</a:t>
            </a:r>
            <a:r>
              <a:rPr lang="en-US" sz="2300">
                <a:solidFill>
                  <a:srgbClr val="000000"/>
                </a:solidFill>
              </a:rPr>
              <a:t>.</a:t>
            </a:r>
            <a:endParaRPr sz="2300">
              <a:solidFill>
                <a:srgbClr val="000000"/>
              </a:solidFill>
            </a:endParaRPr>
          </a:p>
          <a:p>
            <a:pPr indent="0" lvl="0" marL="18288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rgbClr val="000000"/>
                </a:solidFill>
              </a:rPr>
              <a:t>Centers for Disease Control and Prevention. Retrieved March 7, 2022, from	</a:t>
            </a:r>
            <a:r>
              <a:rPr lang="en-US" sz="2300" u="sng">
                <a:solidFill>
                  <a:srgbClr val="000000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https://www.cdc.gov/nchs/fastats/mental-health.htm</a:t>
            </a:r>
            <a:endParaRPr sz="2300">
              <a:solidFill>
                <a:srgbClr val="000000"/>
              </a:solidFill>
            </a:endParaRPr>
          </a:p>
          <a:p>
            <a:pPr indent="-3746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AutoNum type="arabicPeriod"/>
            </a:pPr>
            <a:r>
              <a:rPr lang="en-US" sz="2300">
                <a:solidFill>
                  <a:srgbClr val="000000"/>
                </a:solidFill>
              </a:rPr>
              <a:t>Hunt, J., &amp; Eisenberg, D. (2009, October 28). </a:t>
            </a:r>
            <a:r>
              <a:rPr i="1" lang="en-US" sz="2300">
                <a:solidFill>
                  <a:srgbClr val="000000"/>
                </a:solidFill>
              </a:rPr>
              <a:t>Mental health problems and help-seeking behavior among college students</a:t>
            </a:r>
            <a:r>
              <a:rPr lang="en-US" sz="2300">
                <a:solidFill>
                  <a:srgbClr val="000000"/>
                </a:solidFill>
              </a:rPr>
              <a:t>. Journal of Adolescent Health. Retrieved March 4, 2022, from </a:t>
            </a:r>
            <a:endParaRPr sz="2300">
              <a:solidFill>
                <a:srgbClr val="000000"/>
              </a:solidFill>
            </a:endParaRPr>
          </a:p>
          <a:p>
            <a:pPr indent="0" lvl="0" marL="18288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rgbClr val="000000"/>
                </a:solidFill>
              </a:rPr>
              <a:t>https://www.sciencedirect.com/science/article/abs/pii/S1054139X09003401 </a:t>
            </a:r>
            <a:endParaRPr sz="2300">
              <a:solidFill>
                <a:srgbClr val="000000"/>
              </a:solidFill>
            </a:endParaRPr>
          </a:p>
          <a:p>
            <a:pPr indent="-3746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AutoNum type="arabicPeriod"/>
            </a:pPr>
            <a:r>
              <a:rPr lang="en-US" sz="2300">
                <a:solidFill>
                  <a:srgbClr val="000000"/>
                </a:solidFill>
              </a:rPr>
              <a:t>Liu, C. H., Stevens, C., Wong, S. H. M., Yasui, M., &amp; Chen, J. A. (2018, September 6). </a:t>
            </a:r>
            <a:r>
              <a:rPr i="1" lang="en-US" sz="2300">
                <a:solidFill>
                  <a:srgbClr val="000000"/>
                </a:solidFill>
              </a:rPr>
              <a:t>The prevalence and predictors of mental health diagnoses and suicide among U.S. college students: Implications for addressing disparities in service</a:t>
            </a:r>
            <a:endParaRPr i="1" sz="2300">
              <a:solidFill>
                <a:srgbClr val="000000"/>
              </a:solidFill>
            </a:endParaRPr>
          </a:p>
          <a:p>
            <a:pPr indent="0" lvl="0" marL="18288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2300">
                <a:solidFill>
                  <a:srgbClr val="000000"/>
                </a:solidFill>
              </a:rPr>
              <a:t>use</a:t>
            </a:r>
            <a:r>
              <a:rPr lang="en-US" sz="2300">
                <a:solidFill>
                  <a:srgbClr val="000000"/>
                </a:solidFill>
              </a:rPr>
              <a:t>. Depression and anxiety. Retrieved March 4, 2022, from </a:t>
            </a:r>
            <a:r>
              <a:rPr lang="en-US" sz="2300" u="sng">
                <a:solidFill>
                  <a:srgbClr val="000000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https://www.ncbi.nlm.nih.gov/pmc/articles/PMC6628691/</a:t>
            </a:r>
            <a:endParaRPr sz="2300">
              <a:solidFill>
                <a:srgbClr val="000000"/>
              </a:solidFill>
            </a:endParaRPr>
          </a:p>
          <a:p>
            <a:pPr indent="-3746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lang="en-US" sz="2300">
                <a:solidFill>
                  <a:srgbClr val="000000"/>
                </a:solidFill>
                <a:uFill>
                  <a:noFill/>
                </a:u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McCready, A. M., Rowan-Kenyon, H. T., Barone, N. I., &amp; Martínez Alemán, A. M. (2021). Students of Color, Mental Health, and Racialized Aggressions on Social Media. </a:t>
            </a:r>
            <a:r>
              <a:rPr i="1" lang="en-US" sz="2300">
                <a:solidFill>
                  <a:srgbClr val="000000"/>
                </a:solidFill>
                <a:uFill>
                  <a:noFill/>
                </a:u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Journal of Student Affairs Research and Practice</a:t>
            </a:r>
            <a:r>
              <a:rPr lang="en-US" sz="2300">
                <a:solidFill>
                  <a:srgbClr val="000000"/>
                </a:solidFill>
                <a:uFill>
                  <a:noFill/>
                </a:uFill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, </a:t>
            </a:r>
            <a:r>
              <a:rPr i="1" lang="en-US" sz="2300">
                <a:solidFill>
                  <a:srgbClr val="000000"/>
                </a:solidFill>
                <a:uFill>
                  <a:noFill/>
                </a:uFill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58</a:t>
            </a:r>
            <a:r>
              <a:rPr lang="en-US" sz="2300">
                <a:solidFill>
                  <a:srgbClr val="000000"/>
                </a:solidFill>
                <a:uFill>
                  <a:noFill/>
                </a:uFill>
                <a:hlinkClick r:id="rId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(2), 179–195.</a:t>
            </a:r>
            <a:endParaRPr sz="2300">
              <a:solidFill>
                <a:srgbClr val="000000"/>
              </a:solidFill>
            </a:endParaRPr>
          </a:p>
          <a:p>
            <a:pPr indent="0" lvl="0" marL="18288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rgbClr val="000000"/>
                </a:solidFill>
                <a:uFill>
                  <a:noFill/>
                </a:uFill>
                <a:hlinkClick r:id="rId10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https://doi.org/10.1080/19496591.2020.1853555</a:t>
            </a:r>
            <a:endParaRPr sz="2300">
              <a:solidFill>
                <a:srgbClr val="000000"/>
              </a:solidFill>
            </a:endParaRPr>
          </a:p>
          <a:p>
            <a:pPr indent="-3746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AutoNum type="arabicPeriod"/>
            </a:pPr>
            <a:r>
              <a:rPr lang="en-US" sz="2300">
                <a:solidFill>
                  <a:srgbClr val="000000"/>
                </a:solidFill>
              </a:rPr>
              <a:t>McAleavey, Andrew A. (2011). </a:t>
            </a:r>
            <a:r>
              <a:rPr i="1" lang="en-US" sz="2300">
                <a:solidFill>
                  <a:srgbClr val="000000"/>
                </a:solidFill>
              </a:rPr>
              <a:t>Rates and predictors of counseling center use among college students of color.</a:t>
            </a:r>
            <a:r>
              <a:rPr lang="en-US" sz="2300">
                <a:solidFill>
                  <a:srgbClr val="000000"/>
                </a:solidFill>
              </a:rPr>
              <a:t> Journal of College Counseling. </a:t>
            </a:r>
            <a:endParaRPr sz="2300">
              <a:solidFill>
                <a:srgbClr val="000000"/>
              </a:solidFill>
            </a:endParaRPr>
          </a:p>
          <a:p>
            <a:pPr indent="0" lvl="0" marL="18288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rgbClr val="000000"/>
                </a:solidFill>
              </a:rPr>
              <a:t>https://d1wqtxts1xzle7.cloudfront.net/30676371/Hayes_2011_utilization_rates_JCC-1-with-cover-page-v2.pdf?Expires=1649782083&amp;Signature=NFGgpFXJC6BN5hpbrU-89pfCGrFD-0HXsfYgulgIjpmu-KYzBjw5kEr5FvnUR6vDyQTpJe2n912JWsof34mnomy3cT5I1N5NWhVKQThM4NXcs~HAvkqSKYf9Yn2fGFNGw4Uof9dPIJVVRcdb0UaZwL5MJGTrqLBHV6t3MC~ySVk0xOqg75tkf4-~tfuG80oHwdrHs5ASnAmkgNG5b6YmgrTGrcpDUwDFeBCj9oecWkpYIYCY6SijiaapHuOpZqg~4c6LVHp5kt1KucE~TMhYWIqWeyF7yo0nAwiUuPslKIfLEXEbdntaq7BPCfbFtWPckJjM8wYASSbAR86uxmj1UA__&amp;Key-Pair-Id=APKAJLOHF5GGSLRBV4ZA</a:t>
            </a:r>
            <a:endParaRPr sz="2300">
              <a:solidFill>
                <a:srgbClr val="000000"/>
              </a:solidFill>
            </a:endParaRPr>
          </a:p>
          <a:p>
            <a:pPr indent="-3746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AutoNum type="arabicPeriod"/>
            </a:pPr>
            <a:r>
              <a:rPr lang="en-US" sz="2300">
                <a:solidFill>
                  <a:srgbClr val="000000"/>
                </a:solidFill>
              </a:rPr>
              <a:t>Banks, B. M. (2018, November 15). </a:t>
            </a:r>
            <a:r>
              <a:rPr i="1" lang="en-US" sz="2300">
                <a:solidFill>
                  <a:srgbClr val="000000"/>
                </a:solidFill>
              </a:rPr>
              <a:t>University mental health outreach targeting students of color</a:t>
            </a:r>
            <a:r>
              <a:rPr lang="en-US" sz="2300">
                <a:solidFill>
                  <a:srgbClr val="000000"/>
                </a:solidFill>
              </a:rPr>
              <a:t>. Taylor &amp; Francis. Retrieved March 25, 2022, from </a:t>
            </a:r>
            <a:endParaRPr sz="2300">
              <a:solidFill>
                <a:srgbClr val="000000"/>
              </a:solidFill>
            </a:endParaRPr>
          </a:p>
          <a:p>
            <a:pPr indent="0" lvl="0" marL="18288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u="sng">
                <a:solidFill>
                  <a:srgbClr val="000000"/>
                </a:solidFill>
                <a:hlinkClick r:id="rId11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https://www.tandfonline.com/doi/full/10.1080/87568225.2018.1539632?needAccess=true</a:t>
            </a:r>
            <a:endParaRPr sz="2300">
              <a:solidFill>
                <a:srgbClr val="000000"/>
              </a:solidFill>
            </a:endParaRPr>
          </a:p>
          <a:p>
            <a:pPr indent="-3746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AutoNum type="arabicPeriod"/>
            </a:pPr>
            <a:r>
              <a:rPr lang="en-US" sz="2300">
                <a:solidFill>
                  <a:srgbClr val="000000"/>
                </a:solidFill>
              </a:rPr>
              <a:t>Robinson-Perez, A., Marzell, M., &amp; Han, W. (2019, June 3). </a:t>
            </a:r>
            <a:r>
              <a:rPr i="1" lang="en-US" sz="2300">
                <a:solidFill>
                  <a:srgbClr val="000000"/>
                </a:solidFill>
              </a:rPr>
              <a:t>Racial microaggressions and psychological distress among undergraduate college students of color: Implications for social work practice - clinical social work journal</a:t>
            </a:r>
            <a:r>
              <a:rPr lang="en-US" sz="2300">
                <a:solidFill>
                  <a:srgbClr val="000000"/>
                </a:solidFill>
              </a:rPr>
              <a:t>. </a:t>
            </a:r>
            <a:endParaRPr sz="2300">
              <a:solidFill>
                <a:srgbClr val="000000"/>
              </a:solidFill>
            </a:endParaRPr>
          </a:p>
          <a:p>
            <a:pPr indent="0" lvl="0" marL="18288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rgbClr val="000000"/>
                </a:solidFill>
              </a:rPr>
              <a:t>SpringerLink. Retrieved March 28, 2022, from </a:t>
            </a:r>
            <a:r>
              <a:rPr lang="en-US" sz="2300" u="sng">
                <a:solidFill>
                  <a:srgbClr val="000000"/>
                </a:solidFill>
                <a:hlinkClick r:id="rId1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https://link.springer.com/article/10.1007/s10615-019-00711-5</a:t>
            </a:r>
            <a:endParaRPr sz="2300">
              <a:solidFill>
                <a:srgbClr val="000000"/>
              </a:solidFill>
            </a:endParaRPr>
          </a:p>
          <a:p>
            <a:pPr indent="-3746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AutoNum type="arabicPeriod"/>
            </a:pPr>
            <a:r>
              <a:rPr lang="en-US" sz="2300">
                <a:solidFill>
                  <a:srgbClr val="000000"/>
                </a:solidFill>
              </a:rPr>
              <a:t>Chandrashekar, P. (2018, March 23). </a:t>
            </a:r>
            <a:r>
              <a:rPr i="1" lang="en-US" sz="2300">
                <a:solidFill>
                  <a:srgbClr val="000000"/>
                </a:solidFill>
              </a:rPr>
              <a:t>Do mental health mobile apps work: Evidence and recommendations for designing high-efficacy mental health mobile apps</a:t>
            </a:r>
            <a:r>
              <a:rPr lang="en-US" sz="2300">
                <a:solidFill>
                  <a:srgbClr val="000000"/>
                </a:solidFill>
              </a:rPr>
              <a:t>. mHealth. Retrieved April 18, 2022, from</a:t>
            </a:r>
            <a:endParaRPr sz="2300">
              <a:solidFill>
                <a:srgbClr val="000000"/>
              </a:solidFill>
            </a:endParaRPr>
          </a:p>
          <a:p>
            <a:pPr indent="0" lvl="0" marL="18288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rgbClr val="000000"/>
                </a:solidFill>
              </a:rPr>
              <a:t>https://www.ncbi.nlm.nih.gov/pmc/articles/PMC5897664/#:~:text=Mental%20health%20apps%20span%20all,treatment%20condition%20management%20(4). </a:t>
            </a:r>
            <a:endParaRPr sz="2300">
              <a:solidFill>
                <a:srgbClr val="000000"/>
              </a:solidFill>
            </a:endParaRPr>
          </a:p>
          <a:p>
            <a:pPr indent="-3746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lang="en-US" sz="2300"/>
              <a:t>Lipson, S. K., Lattie, E. G., &amp; Eisenberg, D. (2018, November 5). </a:t>
            </a:r>
            <a:r>
              <a:rPr i="1" lang="en-US" sz="2300"/>
              <a:t>Increased rates of mental health service utilization by U.S. college students: 10-year population-level trends (2007–2017)</a:t>
            </a:r>
            <a:r>
              <a:rPr lang="en-US" sz="2300"/>
              <a:t>. Psychiatric Services. Retrieved April 12, 2022, </a:t>
            </a:r>
            <a:endParaRPr sz="2300"/>
          </a:p>
          <a:p>
            <a:pPr indent="0" lvl="0" marL="18288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/>
              <a:t>from https://ps.psychiatryonline.org/doi/full/10.1176/appi.ps.201800332</a:t>
            </a:r>
            <a:endParaRPr sz="2300"/>
          </a:p>
          <a:p>
            <a:pPr indent="-374650" lvl="0" marL="457200" rtl="0" algn="l">
              <a:lnSpc>
                <a:spcPct val="200000"/>
              </a:lnSpc>
              <a:spcBef>
                <a:spcPts val="360"/>
              </a:spcBef>
              <a:spcAft>
                <a:spcPts val="0"/>
              </a:spcAft>
              <a:buSzPts val="2300"/>
              <a:buAutoNum type="arabicPeriod"/>
            </a:pPr>
            <a:r>
              <a:rPr lang="en-US" sz="2300"/>
              <a:t>Miyamoto, S. W., Henderson, S., Young, H. M., Pande, A., &amp; Han, J. J. (2016, January 20). </a:t>
            </a:r>
            <a:r>
              <a:rPr i="1" lang="en-US" sz="2300"/>
              <a:t>Tracking Health Data Is Not Enough: A qualitative exploration of the role of healthcare partnerships and mHealth technology to promote	</a:t>
            </a:r>
            <a:endParaRPr i="1" sz="2300"/>
          </a:p>
          <a:p>
            <a:pPr indent="0" lvl="0" marL="1828800" rtl="0" algn="l">
              <a:lnSpc>
                <a:spcPct val="20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i="1" lang="en-US" sz="2300"/>
              <a:t>physical activity and to sustain behavior change</a:t>
            </a:r>
            <a:r>
              <a:rPr lang="en-US" sz="2300"/>
              <a:t>. Journal of Medical Internet Research . Retrieved March 26, 2022, from </a:t>
            </a:r>
            <a:r>
              <a:rPr lang="en-US" sz="2300" u="sng">
                <a:solidFill>
                  <a:srgbClr val="1155CC"/>
                </a:solidFill>
                <a:hlinkClick r:id="rId1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https://mhealth.jmir.org/2016/1/e5/</a:t>
            </a:r>
            <a:endParaRPr sz="2300"/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/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500"/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500"/>
          </a:p>
          <a:p>
            <a:pPr indent="0" lvl="0" marL="18288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5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Jennifer Whitehill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0x010100BFC0C2D073B57C4BA6DD00CAE15DB055</vt:lpwstr>
  </property>
</Properties>
</file>